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8" r:id="rId5"/>
  </p:sldMasterIdLst>
  <p:notesMasterIdLst>
    <p:notesMasterId r:id="rId36"/>
  </p:notesMasterIdLst>
  <p:sldIdLst>
    <p:sldId id="676" r:id="rId6"/>
    <p:sldId id="677" r:id="rId7"/>
    <p:sldId id="378" r:id="rId8"/>
    <p:sldId id="384" r:id="rId9"/>
    <p:sldId id="675" r:id="rId10"/>
    <p:sldId id="257" r:id="rId11"/>
    <p:sldId id="272" r:id="rId12"/>
    <p:sldId id="258" r:id="rId13"/>
    <p:sldId id="259" r:id="rId14"/>
    <p:sldId id="260" r:id="rId15"/>
    <p:sldId id="261" r:id="rId16"/>
    <p:sldId id="262" r:id="rId17"/>
    <p:sldId id="263" r:id="rId18"/>
    <p:sldId id="670" r:id="rId19"/>
    <p:sldId id="265" r:id="rId20"/>
    <p:sldId id="266" r:id="rId21"/>
    <p:sldId id="267" r:id="rId22"/>
    <p:sldId id="268" r:id="rId23"/>
    <p:sldId id="271" r:id="rId24"/>
    <p:sldId id="273" r:id="rId25"/>
    <p:sldId id="680" r:id="rId26"/>
    <p:sldId id="679" r:id="rId27"/>
    <p:sldId id="669" r:id="rId28"/>
    <p:sldId id="674" r:id="rId29"/>
    <p:sldId id="284" r:id="rId30"/>
    <p:sldId id="285" r:id="rId31"/>
    <p:sldId id="681" r:id="rId32"/>
    <p:sldId id="682" r:id="rId33"/>
    <p:sldId id="277" r:id="rId34"/>
    <p:sldId id="274" r:id="rId35"/>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72A4B21-89BF-62DF-86CB-B1C7F8832000}" name="Kesänen Juha" initials="KJ" userId="S::juha.kesanen@hel.fi::d4a46403-c516-4d49-8a13-c526df9c8b23"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19B2DA-D98C-48E1-8BB5-2206E356A67E}" v="3" dt="2022-01-31T10:52:44.688"/>
  </p1510:revLst>
</p1510:revInfo>
</file>

<file path=ppt/tableStyles.xml><?xml version="1.0" encoding="utf-8"?>
<a:tblStyleLst xmlns:a="http://schemas.openxmlformats.org/drawingml/2006/main" def="{5C22544A-7EE6-4342-B048-85BDC9FD1C3A}">
  <a:tblStyle styleId="{616DA210-FB5B-4158-B5E0-FEB733F419BA}" styleName="Vaalea tyyli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803" autoAdjust="0"/>
  </p:normalViewPr>
  <p:slideViewPr>
    <p:cSldViewPr snapToGrid="0">
      <p:cViewPr varScale="1">
        <p:scale>
          <a:sx n="60" d="100"/>
          <a:sy n="60" d="100"/>
        </p:scale>
        <p:origin x="48" y="4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8/10/relationships/authors" Targe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juri Päivi" userId="S::paivi.majuri@hel.fi::5c06e4d0-cea2-4c88-81aa-42717dcf074d" providerId="AD" clId="Web-{12B133B2-BEE2-256B-6849-DB227546C381}"/>
    <pc:docChg chg="modSld">
      <pc:chgData name="Majuri Päivi" userId="S::paivi.majuri@hel.fi::5c06e4d0-cea2-4c88-81aa-42717dcf074d" providerId="AD" clId="Web-{12B133B2-BEE2-256B-6849-DB227546C381}" dt="2022-01-31T17:06:36.968" v="12" actId="20577"/>
      <pc:docMkLst>
        <pc:docMk/>
      </pc:docMkLst>
      <pc:sldChg chg="modSp">
        <pc:chgData name="Majuri Päivi" userId="S::paivi.majuri@hel.fi::5c06e4d0-cea2-4c88-81aa-42717dcf074d" providerId="AD" clId="Web-{12B133B2-BEE2-256B-6849-DB227546C381}" dt="2022-01-31T17:06:36.968" v="12" actId="20577"/>
        <pc:sldMkLst>
          <pc:docMk/>
          <pc:sldMk cId="1855513625" sldId="677"/>
        </pc:sldMkLst>
        <pc:spChg chg="mod">
          <ac:chgData name="Majuri Päivi" userId="S::paivi.majuri@hel.fi::5c06e4d0-cea2-4c88-81aa-42717dcf074d" providerId="AD" clId="Web-{12B133B2-BEE2-256B-6849-DB227546C381}" dt="2022-01-31T17:06:28.890" v="9" actId="20577"/>
          <ac:spMkLst>
            <pc:docMk/>
            <pc:sldMk cId="1855513625" sldId="677"/>
            <ac:spMk id="4" creationId="{13C33D50-AF02-4ECD-A90A-9C5D9F108EC5}"/>
          </ac:spMkLst>
        </pc:spChg>
        <pc:spChg chg="mod">
          <ac:chgData name="Majuri Päivi" userId="S::paivi.majuri@hel.fi::5c06e4d0-cea2-4c88-81aa-42717dcf074d" providerId="AD" clId="Web-{12B133B2-BEE2-256B-6849-DB227546C381}" dt="2022-01-31T17:06:36.968" v="12" actId="20577"/>
          <ac:spMkLst>
            <pc:docMk/>
            <pc:sldMk cId="1855513625" sldId="677"/>
            <ac:spMk id="5" creationId="{39877C52-1E9B-409A-A319-82B984095F72}"/>
          </ac:spMkLst>
        </pc:spChg>
      </pc:sldChg>
    </pc:docChg>
  </pc:docChgLst>
  <pc:docChgLst>
    <pc:chgData name="Majuri Päivi" userId="5c06e4d0-cea2-4c88-81aa-42717dcf074d" providerId="ADAL" clId="{2E75AE66-4810-4A7A-B6BD-061F18AAB3D5}"/>
    <pc:docChg chg="undo custSel addSld delSld modSld sldOrd">
      <pc:chgData name="Majuri Päivi" userId="5c06e4d0-cea2-4c88-81aa-42717dcf074d" providerId="ADAL" clId="{2E75AE66-4810-4A7A-B6BD-061F18AAB3D5}" dt="2022-01-20T13:19:32.475" v="1197" actId="20577"/>
      <pc:docMkLst>
        <pc:docMk/>
      </pc:docMkLst>
      <pc:sldChg chg="delSp modSp mod">
        <pc:chgData name="Majuri Päivi" userId="5c06e4d0-cea2-4c88-81aa-42717dcf074d" providerId="ADAL" clId="{2E75AE66-4810-4A7A-B6BD-061F18AAB3D5}" dt="2022-01-20T13:19:04.361" v="1193" actId="404"/>
        <pc:sldMkLst>
          <pc:docMk/>
          <pc:sldMk cId="1449006122" sldId="257"/>
        </pc:sldMkLst>
        <pc:spChg chg="mod">
          <ac:chgData name="Majuri Päivi" userId="5c06e4d0-cea2-4c88-81aa-42717dcf074d" providerId="ADAL" clId="{2E75AE66-4810-4A7A-B6BD-061F18AAB3D5}" dt="2022-01-20T13:19:04.361" v="1193" actId="404"/>
          <ac:spMkLst>
            <pc:docMk/>
            <pc:sldMk cId="1449006122" sldId="257"/>
            <ac:spMk id="3" creationId="{00000000-0000-0000-0000-000000000000}"/>
          </ac:spMkLst>
        </pc:spChg>
        <pc:spChg chg="del">
          <ac:chgData name="Majuri Päivi" userId="5c06e4d0-cea2-4c88-81aa-42717dcf074d" providerId="ADAL" clId="{2E75AE66-4810-4A7A-B6BD-061F18AAB3D5}" dt="2022-01-20T13:18:48.491" v="1191" actId="478"/>
          <ac:spMkLst>
            <pc:docMk/>
            <pc:sldMk cId="1449006122" sldId="257"/>
            <ac:spMk id="5" creationId="{4BA39BE4-9179-42C6-9997-576A3C8D3E62}"/>
          </ac:spMkLst>
        </pc:spChg>
      </pc:sldChg>
      <pc:sldChg chg="modSp mod">
        <pc:chgData name="Majuri Päivi" userId="5c06e4d0-cea2-4c88-81aa-42717dcf074d" providerId="ADAL" clId="{2E75AE66-4810-4A7A-B6BD-061F18AAB3D5}" dt="2022-01-20T13:17:31.620" v="1168" actId="1582"/>
        <pc:sldMkLst>
          <pc:docMk/>
          <pc:sldMk cId="3113490858" sldId="265"/>
        </pc:sldMkLst>
        <pc:spChg chg="mod">
          <ac:chgData name="Majuri Päivi" userId="5c06e4d0-cea2-4c88-81aa-42717dcf074d" providerId="ADAL" clId="{2E75AE66-4810-4A7A-B6BD-061F18AAB3D5}" dt="2022-01-20T13:17:31.620" v="1168" actId="1582"/>
          <ac:spMkLst>
            <pc:docMk/>
            <pc:sldMk cId="3113490858" sldId="265"/>
            <ac:spMk id="4" creationId="{00000000-0000-0000-0000-000000000000}"/>
          </ac:spMkLst>
        </pc:spChg>
        <pc:spChg chg="mod">
          <ac:chgData name="Majuri Päivi" userId="5c06e4d0-cea2-4c88-81aa-42717dcf074d" providerId="ADAL" clId="{2E75AE66-4810-4A7A-B6BD-061F18AAB3D5}" dt="2022-01-20T13:17:31.620" v="1168" actId="1582"/>
          <ac:spMkLst>
            <pc:docMk/>
            <pc:sldMk cId="3113490858" sldId="265"/>
            <ac:spMk id="7" creationId="{00000000-0000-0000-0000-000000000000}"/>
          </ac:spMkLst>
        </pc:spChg>
        <pc:spChg chg="mod">
          <ac:chgData name="Majuri Päivi" userId="5c06e4d0-cea2-4c88-81aa-42717dcf074d" providerId="ADAL" clId="{2E75AE66-4810-4A7A-B6BD-061F18AAB3D5}" dt="2022-01-20T13:17:31.620" v="1168" actId="1582"/>
          <ac:spMkLst>
            <pc:docMk/>
            <pc:sldMk cId="3113490858" sldId="265"/>
            <ac:spMk id="8" creationId="{00000000-0000-0000-0000-000000000000}"/>
          </ac:spMkLst>
        </pc:spChg>
        <pc:spChg chg="mod">
          <ac:chgData name="Majuri Päivi" userId="5c06e4d0-cea2-4c88-81aa-42717dcf074d" providerId="ADAL" clId="{2E75AE66-4810-4A7A-B6BD-061F18AAB3D5}" dt="2022-01-20T13:17:31.620" v="1168" actId="1582"/>
          <ac:spMkLst>
            <pc:docMk/>
            <pc:sldMk cId="3113490858" sldId="265"/>
            <ac:spMk id="9" creationId="{00000000-0000-0000-0000-000000000000}"/>
          </ac:spMkLst>
        </pc:spChg>
        <pc:spChg chg="mod">
          <ac:chgData name="Majuri Päivi" userId="5c06e4d0-cea2-4c88-81aa-42717dcf074d" providerId="ADAL" clId="{2E75AE66-4810-4A7A-B6BD-061F18AAB3D5}" dt="2022-01-20T13:17:31.620" v="1168" actId="1582"/>
          <ac:spMkLst>
            <pc:docMk/>
            <pc:sldMk cId="3113490858" sldId="265"/>
            <ac:spMk id="15" creationId="{00000000-0000-0000-0000-000000000000}"/>
          </ac:spMkLst>
        </pc:spChg>
      </pc:sldChg>
      <pc:sldChg chg="modSp mod">
        <pc:chgData name="Majuri Päivi" userId="5c06e4d0-cea2-4c88-81aa-42717dcf074d" providerId="ADAL" clId="{2E75AE66-4810-4A7A-B6BD-061F18AAB3D5}" dt="2022-01-20T12:51:20.313" v="780" actId="6549"/>
        <pc:sldMkLst>
          <pc:docMk/>
          <pc:sldMk cId="3032955659" sldId="273"/>
        </pc:sldMkLst>
        <pc:spChg chg="mod">
          <ac:chgData name="Majuri Päivi" userId="5c06e4d0-cea2-4c88-81aa-42717dcf074d" providerId="ADAL" clId="{2E75AE66-4810-4A7A-B6BD-061F18AAB3D5}" dt="2022-01-20T12:49:57.864" v="567" actId="20577"/>
          <ac:spMkLst>
            <pc:docMk/>
            <pc:sldMk cId="3032955659" sldId="273"/>
            <ac:spMk id="3" creationId="{00000000-0000-0000-0000-000000000000}"/>
          </ac:spMkLst>
        </pc:spChg>
        <pc:spChg chg="mod">
          <ac:chgData name="Majuri Päivi" userId="5c06e4d0-cea2-4c88-81aa-42717dcf074d" providerId="ADAL" clId="{2E75AE66-4810-4A7A-B6BD-061F18AAB3D5}" dt="2022-01-20T12:51:20.313" v="780" actId="6549"/>
          <ac:spMkLst>
            <pc:docMk/>
            <pc:sldMk cId="3032955659" sldId="273"/>
            <ac:spMk id="4" creationId="{474882AC-FD2C-4C9D-A91C-7529451E9A2A}"/>
          </ac:spMkLst>
        </pc:spChg>
      </pc:sldChg>
      <pc:sldChg chg="ord">
        <pc:chgData name="Majuri Päivi" userId="5c06e4d0-cea2-4c88-81aa-42717dcf074d" providerId="ADAL" clId="{2E75AE66-4810-4A7A-B6BD-061F18AAB3D5}" dt="2022-01-20T13:16:40.813" v="1167"/>
        <pc:sldMkLst>
          <pc:docMk/>
          <pc:sldMk cId="3321210843" sldId="274"/>
        </pc:sldMkLst>
      </pc:sldChg>
      <pc:sldChg chg="add">
        <pc:chgData name="Majuri Päivi" userId="5c06e4d0-cea2-4c88-81aa-42717dcf074d" providerId="ADAL" clId="{2E75AE66-4810-4A7A-B6BD-061F18AAB3D5}" dt="2022-01-13T06:54:05.365" v="0"/>
        <pc:sldMkLst>
          <pc:docMk/>
          <pc:sldMk cId="2882330388" sldId="378"/>
        </pc:sldMkLst>
      </pc:sldChg>
      <pc:sldChg chg="add">
        <pc:chgData name="Majuri Päivi" userId="5c06e4d0-cea2-4c88-81aa-42717dcf074d" providerId="ADAL" clId="{2E75AE66-4810-4A7A-B6BD-061F18AAB3D5}" dt="2022-01-13T06:54:05.365" v="0"/>
        <pc:sldMkLst>
          <pc:docMk/>
          <pc:sldMk cId="87244189" sldId="384"/>
        </pc:sldMkLst>
      </pc:sldChg>
      <pc:sldChg chg="modSp mod">
        <pc:chgData name="Majuri Päivi" userId="5c06e4d0-cea2-4c88-81aa-42717dcf074d" providerId="ADAL" clId="{2E75AE66-4810-4A7A-B6BD-061F18AAB3D5}" dt="2022-01-20T13:16:10.642" v="1165" actId="1076"/>
        <pc:sldMkLst>
          <pc:docMk/>
          <pc:sldMk cId="1187226140" sldId="674"/>
        </pc:sldMkLst>
        <pc:spChg chg="mod">
          <ac:chgData name="Majuri Päivi" userId="5c06e4d0-cea2-4c88-81aa-42717dcf074d" providerId="ADAL" clId="{2E75AE66-4810-4A7A-B6BD-061F18AAB3D5}" dt="2022-01-20T13:14:25.551" v="1045" actId="20577"/>
          <ac:spMkLst>
            <pc:docMk/>
            <pc:sldMk cId="1187226140" sldId="674"/>
            <ac:spMk id="9" creationId="{00000000-0000-0000-0000-000000000000}"/>
          </ac:spMkLst>
        </pc:spChg>
        <pc:spChg chg="mod">
          <ac:chgData name="Majuri Päivi" userId="5c06e4d0-cea2-4c88-81aa-42717dcf074d" providerId="ADAL" clId="{2E75AE66-4810-4A7A-B6BD-061F18AAB3D5}" dt="2022-01-20T13:14:53.836" v="1079" actId="20577"/>
          <ac:spMkLst>
            <pc:docMk/>
            <pc:sldMk cId="1187226140" sldId="674"/>
            <ac:spMk id="22" creationId="{A9421F2B-CA7D-408D-B75C-F76414C856DA}"/>
          </ac:spMkLst>
        </pc:spChg>
        <pc:spChg chg="mod">
          <ac:chgData name="Majuri Päivi" userId="5c06e4d0-cea2-4c88-81aa-42717dcf074d" providerId="ADAL" clId="{2E75AE66-4810-4A7A-B6BD-061F18AAB3D5}" dt="2022-01-20T13:15:08.777" v="1080" actId="113"/>
          <ac:spMkLst>
            <pc:docMk/>
            <pc:sldMk cId="1187226140" sldId="674"/>
            <ac:spMk id="27" creationId="{C36716C3-058D-4809-B13E-ED22C6EF8EB5}"/>
          </ac:spMkLst>
        </pc:spChg>
        <pc:spChg chg="mod">
          <ac:chgData name="Majuri Päivi" userId="5c06e4d0-cea2-4c88-81aa-42717dcf074d" providerId="ADAL" clId="{2E75AE66-4810-4A7A-B6BD-061F18AAB3D5}" dt="2022-01-20T13:16:10.642" v="1165" actId="1076"/>
          <ac:spMkLst>
            <pc:docMk/>
            <pc:sldMk cId="1187226140" sldId="674"/>
            <ac:spMk id="45" creationId="{02E1A087-7BF5-4FFE-9444-3F4EFC74BD74}"/>
          </ac:spMkLst>
        </pc:spChg>
        <pc:spChg chg="mod">
          <ac:chgData name="Majuri Päivi" userId="5c06e4d0-cea2-4c88-81aa-42717dcf074d" providerId="ADAL" clId="{2E75AE66-4810-4A7A-B6BD-061F18AAB3D5}" dt="2022-01-20T13:15:45.592" v="1153" actId="207"/>
          <ac:spMkLst>
            <pc:docMk/>
            <pc:sldMk cId="1187226140" sldId="674"/>
            <ac:spMk id="46" creationId="{3010C760-9976-4AC9-B2F4-27993C8BAF10}"/>
          </ac:spMkLst>
        </pc:spChg>
      </pc:sldChg>
      <pc:sldChg chg="addSp modSp new mod">
        <pc:chgData name="Majuri Päivi" userId="5c06e4d0-cea2-4c88-81aa-42717dcf074d" providerId="ADAL" clId="{2E75AE66-4810-4A7A-B6BD-061F18AAB3D5}" dt="2022-01-14T09:12:48.471" v="546" actId="20577"/>
        <pc:sldMkLst>
          <pc:docMk/>
          <pc:sldMk cId="975813413" sldId="675"/>
        </pc:sldMkLst>
        <pc:spChg chg="mod">
          <ac:chgData name="Majuri Päivi" userId="5c06e4d0-cea2-4c88-81aa-42717dcf074d" providerId="ADAL" clId="{2E75AE66-4810-4A7A-B6BD-061F18AAB3D5}" dt="2022-01-14T09:12:48.471" v="546" actId="20577"/>
          <ac:spMkLst>
            <pc:docMk/>
            <pc:sldMk cId="975813413" sldId="675"/>
            <ac:spMk id="2" creationId="{B999CE82-CB09-43F0-A162-C35BA59E2CC4}"/>
          </ac:spMkLst>
        </pc:spChg>
        <pc:spChg chg="add mod">
          <ac:chgData name="Majuri Päivi" userId="5c06e4d0-cea2-4c88-81aa-42717dcf074d" providerId="ADAL" clId="{2E75AE66-4810-4A7A-B6BD-061F18AAB3D5}" dt="2022-01-13T06:55:52.587" v="12" actId="207"/>
          <ac:spMkLst>
            <pc:docMk/>
            <pc:sldMk cId="975813413" sldId="675"/>
            <ac:spMk id="6" creationId="{ACF2A397-D90F-4830-BD17-4DCCEFA952BF}"/>
          </ac:spMkLst>
        </pc:spChg>
        <pc:spChg chg="add mod">
          <ac:chgData name="Majuri Päivi" userId="5c06e4d0-cea2-4c88-81aa-42717dcf074d" providerId="ADAL" clId="{2E75AE66-4810-4A7A-B6BD-061F18AAB3D5}" dt="2022-01-13T06:56:01.165" v="15" actId="14100"/>
          <ac:spMkLst>
            <pc:docMk/>
            <pc:sldMk cId="975813413" sldId="675"/>
            <ac:spMk id="7" creationId="{1B643580-85AC-4157-A25C-2A57010B409E}"/>
          </ac:spMkLst>
        </pc:spChg>
        <pc:picChg chg="add mod">
          <ac:chgData name="Majuri Päivi" userId="5c06e4d0-cea2-4c88-81aa-42717dcf074d" providerId="ADAL" clId="{2E75AE66-4810-4A7A-B6BD-061F18AAB3D5}" dt="2022-01-13T06:55:25.516" v="4" actId="1076"/>
          <ac:picMkLst>
            <pc:docMk/>
            <pc:sldMk cId="975813413" sldId="675"/>
            <ac:picMk id="5" creationId="{56F47640-5E16-4C85-A0CB-E29B61A4BAF1}"/>
          </ac:picMkLst>
        </pc:picChg>
      </pc:sldChg>
      <pc:sldChg chg="addSp delSp modSp new mod modClrScheme chgLayout">
        <pc:chgData name="Majuri Päivi" userId="5c06e4d0-cea2-4c88-81aa-42717dcf074d" providerId="ADAL" clId="{2E75AE66-4810-4A7A-B6BD-061F18AAB3D5}" dt="2022-01-20T13:19:32.475" v="1197" actId="20577"/>
        <pc:sldMkLst>
          <pc:docMk/>
          <pc:sldMk cId="1660373841" sldId="676"/>
        </pc:sldMkLst>
        <pc:spChg chg="mod ord">
          <ac:chgData name="Majuri Päivi" userId="5c06e4d0-cea2-4c88-81aa-42717dcf074d" providerId="ADAL" clId="{2E75AE66-4810-4A7A-B6BD-061F18AAB3D5}" dt="2022-01-20T13:19:32.475" v="1197" actId="20577"/>
          <ac:spMkLst>
            <pc:docMk/>
            <pc:sldMk cId="1660373841" sldId="676"/>
            <ac:spMk id="2" creationId="{7BFCC61E-F16B-4547-B42B-C3909EDB0D30}"/>
          </ac:spMkLst>
        </pc:spChg>
        <pc:spChg chg="add del mod ord">
          <ac:chgData name="Majuri Päivi" userId="5c06e4d0-cea2-4c88-81aa-42717dcf074d" providerId="ADAL" clId="{2E75AE66-4810-4A7A-B6BD-061F18AAB3D5}" dt="2022-01-13T07:03:13.649" v="338" actId="478"/>
          <ac:spMkLst>
            <pc:docMk/>
            <pc:sldMk cId="1660373841" sldId="676"/>
            <ac:spMk id="3" creationId="{C98BD087-7CB2-4AED-A733-2E8EE1E41A08}"/>
          </ac:spMkLst>
        </pc:spChg>
        <pc:spChg chg="add mod">
          <ac:chgData name="Majuri Päivi" userId="5c06e4d0-cea2-4c88-81aa-42717dcf074d" providerId="ADAL" clId="{2E75AE66-4810-4A7A-B6BD-061F18AAB3D5}" dt="2022-01-20T13:18:31.578" v="1190" actId="207"/>
          <ac:spMkLst>
            <pc:docMk/>
            <pc:sldMk cId="1660373841" sldId="676"/>
            <ac:spMk id="3" creationId="{D1678322-1C03-4601-93C8-ABE57E9FD2E0}"/>
          </ac:spMkLst>
        </pc:spChg>
      </pc:sldChg>
      <pc:sldChg chg="addSp delSp modSp new mod modClrScheme chgLayout">
        <pc:chgData name="Majuri Päivi" userId="5c06e4d0-cea2-4c88-81aa-42717dcf074d" providerId="ADAL" clId="{2E75AE66-4810-4A7A-B6BD-061F18AAB3D5}" dt="2022-01-13T07:04:45.442" v="351" actId="403"/>
        <pc:sldMkLst>
          <pc:docMk/>
          <pc:sldMk cId="1855513625" sldId="677"/>
        </pc:sldMkLst>
        <pc:spChg chg="del mod ord">
          <ac:chgData name="Majuri Päivi" userId="5c06e4d0-cea2-4c88-81aa-42717dcf074d" providerId="ADAL" clId="{2E75AE66-4810-4A7A-B6BD-061F18AAB3D5}" dt="2022-01-13T07:04:01.370" v="342" actId="700"/>
          <ac:spMkLst>
            <pc:docMk/>
            <pc:sldMk cId="1855513625" sldId="677"/>
            <ac:spMk id="2" creationId="{18EB2BC3-E38B-4DB9-B7BC-003347900488}"/>
          </ac:spMkLst>
        </pc:spChg>
        <pc:spChg chg="del mod ord">
          <ac:chgData name="Majuri Päivi" userId="5c06e4d0-cea2-4c88-81aa-42717dcf074d" providerId="ADAL" clId="{2E75AE66-4810-4A7A-B6BD-061F18AAB3D5}" dt="2022-01-13T07:04:01.370" v="342" actId="700"/>
          <ac:spMkLst>
            <pc:docMk/>
            <pc:sldMk cId="1855513625" sldId="677"/>
            <ac:spMk id="3" creationId="{279A8D2B-EC4F-45FA-9657-B2B4981C5976}"/>
          </ac:spMkLst>
        </pc:spChg>
        <pc:spChg chg="add mod ord">
          <ac:chgData name="Majuri Päivi" userId="5c06e4d0-cea2-4c88-81aa-42717dcf074d" providerId="ADAL" clId="{2E75AE66-4810-4A7A-B6BD-061F18AAB3D5}" dt="2022-01-13T07:04:16.749" v="348" actId="404"/>
          <ac:spMkLst>
            <pc:docMk/>
            <pc:sldMk cId="1855513625" sldId="677"/>
            <ac:spMk id="4" creationId="{13C33D50-AF02-4ECD-A90A-9C5D9F108EC5}"/>
          </ac:spMkLst>
        </pc:spChg>
        <pc:spChg chg="add mod ord">
          <ac:chgData name="Majuri Päivi" userId="5c06e4d0-cea2-4c88-81aa-42717dcf074d" providerId="ADAL" clId="{2E75AE66-4810-4A7A-B6BD-061F18AAB3D5}" dt="2022-01-13T07:04:45.442" v="351" actId="403"/>
          <ac:spMkLst>
            <pc:docMk/>
            <pc:sldMk cId="1855513625" sldId="677"/>
            <ac:spMk id="5" creationId="{39877C52-1E9B-409A-A319-82B984095F72}"/>
          </ac:spMkLst>
        </pc:spChg>
      </pc:sldChg>
      <pc:sldChg chg="addSp delSp modSp add del mod setBg">
        <pc:chgData name="Majuri Päivi" userId="5c06e4d0-cea2-4c88-81aa-42717dcf074d" providerId="ADAL" clId="{2E75AE66-4810-4A7A-B6BD-061F18AAB3D5}" dt="2022-01-20T13:09:34.988" v="966" actId="47"/>
        <pc:sldMkLst>
          <pc:docMk/>
          <pc:sldMk cId="777105084" sldId="678"/>
        </pc:sldMkLst>
        <pc:spChg chg="mod">
          <ac:chgData name="Majuri Päivi" userId="5c06e4d0-cea2-4c88-81aa-42717dcf074d" providerId="ADAL" clId="{2E75AE66-4810-4A7A-B6BD-061F18AAB3D5}" dt="2022-01-20T12:55:59.335" v="963" actId="20577"/>
          <ac:spMkLst>
            <pc:docMk/>
            <pc:sldMk cId="777105084" sldId="678"/>
            <ac:spMk id="2" creationId="{00000000-0000-0000-0000-000000000000}"/>
          </ac:spMkLst>
        </pc:spChg>
        <pc:spChg chg="mod">
          <ac:chgData name="Majuri Päivi" userId="5c06e4d0-cea2-4c88-81aa-42717dcf074d" providerId="ADAL" clId="{2E75AE66-4810-4A7A-B6BD-061F18AAB3D5}" dt="2022-01-20T12:55:02.114" v="933" actId="20577"/>
          <ac:spMkLst>
            <pc:docMk/>
            <pc:sldMk cId="777105084" sldId="678"/>
            <ac:spMk id="3" creationId="{00000000-0000-0000-0000-000000000000}"/>
          </ac:spMkLst>
        </pc:spChg>
        <pc:spChg chg="mod">
          <ac:chgData name="Majuri Päivi" userId="5c06e4d0-cea2-4c88-81aa-42717dcf074d" providerId="ADAL" clId="{2E75AE66-4810-4A7A-B6BD-061F18AAB3D5}" dt="2022-01-20T12:53:33.521" v="888" actId="20577"/>
          <ac:spMkLst>
            <pc:docMk/>
            <pc:sldMk cId="777105084" sldId="678"/>
            <ac:spMk id="5" creationId="{00000000-0000-0000-0000-000000000000}"/>
          </ac:spMkLst>
        </pc:spChg>
        <pc:spChg chg="mod">
          <ac:chgData name="Majuri Päivi" userId="5c06e4d0-cea2-4c88-81aa-42717dcf074d" providerId="ADAL" clId="{2E75AE66-4810-4A7A-B6BD-061F18AAB3D5}" dt="2022-01-20T12:53:14.429" v="864" actId="20577"/>
          <ac:spMkLst>
            <pc:docMk/>
            <pc:sldMk cId="777105084" sldId="678"/>
            <ac:spMk id="6" creationId="{00000000-0000-0000-0000-000000000000}"/>
          </ac:spMkLst>
        </pc:spChg>
        <pc:picChg chg="add del mod">
          <ac:chgData name="Majuri Päivi" userId="5c06e4d0-cea2-4c88-81aa-42717dcf074d" providerId="ADAL" clId="{2E75AE66-4810-4A7A-B6BD-061F18AAB3D5}" dt="2022-01-20T12:56:05.447" v="964" actId="478"/>
          <ac:picMkLst>
            <pc:docMk/>
            <pc:sldMk cId="777105084" sldId="678"/>
            <ac:picMk id="15" creationId="{667E83E9-C818-4065-9E74-2DD0259E85C1}"/>
          </ac:picMkLst>
        </pc:picChg>
      </pc:sldChg>
      <pc:sldChg chg="add del">
        <pc:chgData name="Majuri Päivi" userId="5c06e4d0-cea2-4c88-81aa-42717dcf074d" providerId="ADAL" clId="{2E75AE66-4810-4A7A-B6BD-061F18AAB3D5}" dt="2022-01-20T12:49:50.400" v="554"/>
        <pc:sldMkLst>
          <pc:docMk/>
          <pc:sldMk cId="143771331" sldId="679"/>
        </pc:sldMkLst>
      </pc:sldChg>
      <pc:sldChg chg="modSp add mod modNotesTx">
        <pc:chgData name="Majuri Päivi" userId="5c06e4d0-cea2-4c88-81aa-42717dcf074d" providerId="ADAL" clId="{2E75AE66-4810-4A7A-B6BD-061F18AAB3D5}" dt="2022-01-20T13:12:25.923" v="1007" actId="113"/>
        <pc:sldMkLst>
          <pc:docMk/>
          <pc:sldMk cId="474023897" sldId="679"/>
        </pc:sldMkLst>
        <pc:spChg chg="mod">
          <ac:chgData name="Majuri Päivi" userId="5c06e4d0-cea2-4c88-81aa-42717dcf074d" providerId="ADAL" clId="{2E75AE66-4810-4A7A-B6BD-061F18AAB3D5}" dt="2022-01-20T13:12:25.923" v="1007" actId="113"/>
          <ac:spMkLst>
            <pc:docMk/>
            <pc:sldMk cId="474023897" sldId="679"/>
            <ac:spMk id="19" creationId="{00000000-0000-0000-0000-000000000000}"/>
          </ac:spMkLst>
        </pc:spChg>
        <pc:spChg chg="mod">
          <ac:chgData name="Majuri Päivi" userId="5c06e4d0-cea2-4c88-81aa-42717dcf074d" providerId="ADAL" clId="{2E75AE66-4810-4A7A-B6BD-061F18AAB3D5}" dt="2022-01-20T13:12:25.923" v="1007" actId="113"/>
          <ac:spMkLst>
            <pc:docMk/>
            <pc:sldMk cId="474023897" sldId="679"/>
            <ac:spMk id="20" creationId="{00000000-0000-0000-0000-000000000000}"/>
          </ac:spMkLst>
        </pc:spChg>
        <pc:spChg chg="mod">
          <ac:chgData name="Majuri Päivi" userId="5c06e4d0-cea2-4c88-81aa-42717dcf074d" providerId="ADAL" clId="{2E75AE66-4810-4A7A-B6BD-061F18AAB3D5}" dt="2022-01-20T13:12:25.923" v="1007" actId="113"/>
          <ac:spMkLst>
            <pc:docMk/>
            <pc:sldMk cId="474023897" sldId="679"/>
            <ac:spMk id="22" creationId="{00000000-0000-0000-0000-000000000000}"/>
          </ac:spMkLst>
        </pc:spChg>
        <pc:spChg chg="mod">
          <ac:chgData name="Majuri Päivi" userId="5c06e4d0-cea2-4c88-81aa-42717dcf074d" providerId="ADAL" clId="{2E75AE66-4810-4A7A-B6BD-061F18AAB3D5}" dt="2022-01-20T13:12:25.923" v="1007" actId="113"/>
          <ac:spMkLst>
            <pc:docMk/>
            <pc:sldMk cId="474023897" sldId="679"/>
            <ac:spMk id="23" creationId="{00000000-0000-0000-0000-000000000000}"/>
          </ac:spMkLst>
        </pc:spChg>
        <pc:spChg chg="mod">
          <ac:chgData name="Majuri Päivi" userId="5c06e4d0-cea2-4c88-81aa-42717dcf074d" providerId="ADAL" clId="{2E75AE66-4810-4A7A-B6BD-061F18AAB3D5}" dt="2022-01-20T13:12:25.923" v="1007" actId="113"/>
          <ac:spMkLst>
            <pc:docMk/>
            <pc:sldMk cId="474023897" sldId="679"/>
            <ac:spMk id="24" creationId="{00000000-0000-0000-0000-000000000000}"/>
          </ac:spMkLst>
        </pc:spChg>
        <pc:cxnChg chg="mod">
          <ac:chgData name="Majuri Päivi" userId="5c06e4d0-cea2-4c88-81aa-42717dcf074d" providerId="ADAL" clId="{2E75AE66-4810-4A7A-B6BD-061F18AAB3D5}" dt="2022-01-20T13:11:53.085" v="1003" actId="1582"/>
          <ac:cxnSpMkLst>
            <pc:docMk/>
            <pc:sldMk cId="474023897" sldId="679"/>
            <ac:cxnSpMk id="18" creationId="{00000000-0000-0000-0000-000000000000}"/>
          </ac:cxnSpMkLst>
        </pc:cxnChg>
        <pc:cxnChg chg="mod">
          <ac:chgData name="Majuri Päivi" userId="5c06e4d0-cea2-4c88-81aa-42717dcf074d" providerId="ADAL" clId="{2E75AE66-4810-4A7A-B6BD-061F18AAB3D5}" dt="2022-01-20T13:11:53.085" v="1003" actId="1582"/>
          <ac:cxnSpMkLst>
            <pc:docMk/>
            <pc:sldMk cId="474023897" sldId="679"/>
            <ac:cxnSpMk id="21" creationId="{00000000-0000-0000-0000-000000000000}"/>
          </ac:cxnSpMkLst>
        </pc:cxnChg>
        <pc:cxnChg chg="mod">
          <ac:chgData name="Majuri Päivi" userId="5c06e4d0-cea2-4c88-81aa-42717dcf074d" providerId="ADAL" clId="{2E75AE66-4810-4A7A-B6BD-061F18AAB3D5}" dt="2022-01-20T13:11:53.085" v="1003" actId="1582"/>
          <ac:cxnSpMkLst>
            <pc:docMk/>
            <pc:sldMk cId="474023897" sldId="679"/>
            <ac:cxnSpMk id="25" creationId="{00000000-0000-0000-0000-000000000000}"/>
          </ac:cxnSpMkLst>
        </pc:cxnChg>
      </pc:sldChg>
      <pc:sldChg chg="add">
        <pc:chgData name="Majuri Päivi" userId="5c06e4d0-cea2-4c88-81aa-42717dcf074d" providerId="ADAL" clId="{2E75AE66-4810-4A7A-B6BD-061F18AAB3D5}" dt="2022-01-20T13:09:30.154" v="965"/>
        <pc:sldMkLst>
          <pc:docMk/>
          <pc:sldMk cId="2412494188" sldId="680"/>
        </pc:sldMkLst>
      </pc:sldChg>
    </pc:docChg>
  </pc:docChgLst>
  <pc:docChgLst>
    <pc:chgData name="Majuri Päivi" userId="5c06e4d0-cea2-4c88-81aa-42717dcf074d" providerId="ADAL" clId="{1A19B2DA-D98C-48E1-8BB5-2206E356A67E}"/>
    <pc:docChg chg="custSel addSld delSld modSld">
      <pc:chgData name="Majuri Päivi" userId="5c06e4d0-cea2-4c88-81aa-42717dcf074d" providerId="ADAL" clId="{1A19B2DA-D98C-48E1-8BB5-2206E356A67E}" dt="2022-02-10T09:42:31.711" v="77" actId="20577"/>
      <pc:docMkLst>
        <pc:docMk/>
      </pc:docMkLst>
      <pc:sldChg chg="modNotesTx">
        <pc:chgData name="Majuri Päivi" userId="5c06e4d0-cea2-4c88-81aa-42717dcf074d" providerId="ADAL" clId="{1A19B2DA-D98C-48E1-8BB5-2206E356A67E}" dt="2022-02-10T09:40:57.313" v="10"/>
        <pc:sldMkLst>
          <pc:docMk/>
          <pc:sldMk cId="1622286796" sldId="260"/>
        </pc:sldMkLst>
      </pc:sldChg>
      <pc:sldChg chg="modNotesTx">
        <pc:chgData name="Majuri Päivi" userId="5c06e4d0-cea2-4c88-81aa-42717dcf074d" providerId="ADAL" clId="{1A19B2DA-D98C-48E1-8BB5-2206E356A67E}" dt="2022-02-10T09:41:06.738" v="11" actId="6549"/>
        <pc:sldMkLst>
          <pc:docMk/>
          <pc:sldMk cId="893980379" sldId="261"/>
        </pc:sldMkLst>
      </pc:sldChg>
      <pc:sldChg chg="del">
        <pc:chgData name="Majuri Päivi" userId="5c06e4d0-cea2-4c88-81aa-42717dcf074d" providerId="ADAL" clId="{1A19B2DA-D98C-48E1-8BB5-2206E356A67E}" dt="2022-01-31T10:52:44.688" v="9" actId="47"/>
        <pc:sldMkLst>
          <pc:docMk/>
          <pc:sldMk cId="1525000841" sldId="275"/>
        </pc:sldMkLst>
      </pc:sldChg>
      <pc:sldChg chg="del">
        <pc:chgData name="Majuri Päivi" userId="5c06e4d0-cea2-4c88-81aa-42717dcf074d" providerId="ADAL" clId="{1A19B2DA-D98C-48E1-8BB5-2206E356A67E}" dt="2022-01-31T10:52:41.044" v="8" actId="47"/>
        <pc:sldMkLst>
          <pc:docMk/>
          <pc:sldMk cId="2153068873" sldId="276"/>
        </pc:sldMkLst>
      </pc:sldChg>
      <pc:sldChg chg="modSp mod">
        <pc:chgData name="Majuri Päivi" userId="5c06e4d0-cea2-4c88-81aa-42717dcf074d" providerId="ADAL" clId="{1A19B2DA-D98C-48E1-8BB5-2206E356A67E}" dt="2022-01-24T09:28:37.535" v="6" actId="6549"/>
        <pc:sldMkLst>
          <pc:docMk/>
          <pc:sldMk cId="2882330388" sldId="378"/>
        </pc:sldMkLst>
        <pc:spChg chg="mod">
          <ac:chgData name="Majuri Päivi" userId="5c06e4d0-cea2-4c88-81aa-42717dcf074d" providerId="ADAL" clId="{1A19B2DA-D98C-48E1-8BB5-2206E356A67E}" dt="2022-01-24T09:28:37.535" v="6" actId="6549"/>
          <ac:spMkLst>
            <pc:docMk/>
            <pc:sldMk cId="2882330388" sldId="378"/>
            <ac:spMk id="12" creationId="{00000000-0000-0000-0000-000000000000}"/>
          </ac:spMkLst>
        </pc:spChg>
      </pc:sldChg>
      <pc:sldChg chg="modNotesTx">
        <pc:chgData name="Majuri Päivi" userId="5c06e4d0-cea2-4c88-81aa-42717dcf074d" providerId="ADAL" clId="{1A19B2DA-D98C-48E1-8BB5-2206E356A67E}" dt="2022-02-10T09:42:31.711" v="77" actId="20577"/>
        <pc:sldMkLst>
          <pc:docMk/>
          <pc:sldMk cId="2172568845" sldId="670"/>
        </pc:sldMkLst>
      </pc:sldChg>
      <pc:sldChg chg="add">
        <pc:chgData name="Majuri Päivi" userId="5c06e4d0-cea2-4c88-81aa-42717dcf074d" providerId="ADAL" clId="{1A19B2DA-D98C-48E1-8BB5-2206E356A67E}" dt="2022-01-31T10:52:38.798" v="7"/>
        <pc:sldMkLst>
          <pc:docMk/>
          <pc:sldMk cId="2883192480" sldId="681"/>
        </pc:sldMkLst>
      </pc:sldChg>
      <pc:sldChg chg="add">
        <pc:chgData name="Majuri Päivi" userId="5c06e4d0-cea2-4c88-81aa-42717dcf074d" providerId="ADAL" clId="{1A19B2DA-D98C-48E1-8BB5-2206E356A67E}" dt="2022-01-31T10:52:38.798" v="7"/>
        <pc:sldMkLst>
          <pc:docMk/>
          <pc:sldMk cId="1715792741" sldId="682"/>
        </pc:sldMkLst>
      </pc:sldChg>
    </pc:docChg>
  </pc:docChgLst>
  <pc:docChgLst>
    <pc:chgData name="Meloni Ville" userId="S::ville.meloni@hel.fi::c0884eb3-e765-48f0-9a2a-b3af25e1c68d" providerId="AD" clId="Web-{68DEEFB9-E37B-49CA-847C-1451340FEC0F}"/>
    <pc:docChg chg="sldOrd">
      <pc:chgData name="Meloni Ville" userId="S::ville.meloni@hel.fi::c0884eb3-e765-48f0-9a2a-b3af25e1c68d" providerId="AD" clId="Web-{68DEEFB9-E37B-49CA-847C-1451340FEC0F}" dt="2022-02-04T10:21:03.103" v="0"/>
      <pc:docMkLst>
        <pc:docMk/>
      </pc:docMkLst>
      <pc:sldChg chg="ord">
        <pc:chgData name="Meloni Ville" userId="S::ville.meloni@hel.fi::c0884eb3-e765-48f0-9a2a-b3af25e1c68d" providerId="AD" clId="Web-{68DEEFB9-E37B-49CA-847C-1451340FEC0F}" dt="2022-02-04T10:21:03.103" v="0"/>
        <pc:sldMkLst>
          <pc:docMk/>
          <pc:sldMk cId="2117715874" sldId="277"/>
        </pc:sldMkLst>
      </pc:sldChg>
    </pc:docChg>
  </pc:docChgLst>
  <pc:docChgLst>
    <pc:chgData name="Majuri Päivi" userId="S::paivi.majuri@hel.fi::5c06e4d0-cea2-4c88-81aa-42717dcf074d" providerId="AD" clId="Web-{91815056-45C4-4B95-9CAF-98D8B76A0848}"/>
    <pc:docChg chg="modSld">
      <pc:chgData name="Majuri Päivi" userId="S::paivi.majuri@hel.fi::5c06e4d0-cea2-4c88-81aa-42717dcf074d" providerId="AD" clId="Web-{91815056-45C4-4B95-9CAF-98D8B76A0848}" dt="2022-02-07T07:51:51.825" v="89"/>
      <pc:docMkLst>
        <pc:docMk/>
      </pc:docMkLst>
      <pc:sldChg chg="modNotes">
        <pc:chgData name="Majuri Päivi" userId="S::paivi.majuri@hel.fi::5c06e4d0-cea2-4c88-81aa-42717dcf074d" providerId="AD" clId="Web-{91815056-45C4-4B95-9CAF-98D8B76A0848}" dt="2022-02-07T07:51:51.825" v="89"/>
        <pc:sldMkLst>
          <pc:docMk/>
          <pc:sldMk cId="3637752675" sldId="262"/>
        </pc:sldMkLst>
      </pc:sldChg>
    </pc:docChg>
  </pc:docChgLst>
  <pc:docChgLst>
    <pc:chgData name="Majuri Päivi" userId="S::paivi.majuri@hel.fi::5c06e4d0-cea2-4c88-81aa-42717dcf074d" providerId="AD" clId="Web-{DF5B6552-FB97-4EF3-A385-194DFE540ED2}"/>
    <pc:docChg chg="modSld">
      <pc:chgData name="Majuri Päivi" userId="S::paivi.majuri@hel.fi::5c06e4d0-cea2-4c88-81aa-42717dcf074d" providerId="AD" clId="Web-{DF5B6552-FB97-4EF3-A385-194DFE540ED2}" dt="2022-01-12T13:48:41.491" v="8"/>
      <pc:docMkLst>
        <pc:docMk/>
      </pc:docMkLst>
      <pc:sldChg chg="modNotes">
        <pc:chgData name="Majuri Päivi" userId="S::paivi.majuri@hel.fi::5c06e4d0-cea2-4c88-81aa-42717dcf074d" providerId="AD" clId="Web-{DF5B6552-FB97-4EF3-A385-194DFE540ED2}" dt="2022-01-12T13:48:41.491" v="8"/>
        <pc:sldMkLst>
          <pc:docMk/>
          <pc:sldMk cId="1449006122" sldId="257"/>
        </pc:sldMkLst>
      </pc:sldChg>
    </pc:docChg>
  </pc:docChgLst>
  <pc:docChgLst>
    <pc:chgData name="Lehtinen Kirsi" userId="S::kirsi.lehtinen@hel.fi::f7b26caf-3389-436e-bdb1-818786b429d7" providerId="AD" clId="Web-{C2740A45-CDCA-4D70-B8DC-28E7156FF15B}"/>
    <pc:docChg chg="modSld">
      <pc:chgData name="Lehtinen Kirsi" userId="S::kirsi.lehtinen@hel.fi::f7b26caf-3389-436e-bdb1-818786b429d7" providerId="AD" clId="Web-{C2740A45-CDCA-4D70-B8DC-28E7156FF15B}" dt="2022-01-31T10:34:08.897" v="3"/>
      <pc:docMkLst>
        <pc:docMk/>
      </pc:docMkLst>
      <pc:sldChg chg="addSp delSp modSp">
        <pc:chgData name="Lehtinen Kirsi" userId="S::kirsi.lehtinen@hel.fi::f7b26caf-3389-436e-bdb1-818786b429d7" providerId="AD" clId="Web-{C2740A45-CDCA-4D70-B8DC-28E7156FF15B}" dt="2022-01-31T10:34:08.897" v="3"/>
        <pc:sldMkLst>
          <pc:docMk/>
          <pc:sldMk cId="755688296" sldId="263"/>
        </pc:sldMkLst>
        <pc:spChg chg="add del mod">
          <ac:chgData name="Lehtinen Kirsi" userId="S::kirsi.lehtinen@hel.fi::f7b26caf-3389-436e-bdb1-818786b429d7" providerId="AD" clId="Web-{C2740A45-CDCA-4D70-B8DC-28E7156FF15B}" dt="2022-01-31T10:34:08.897" v="3"/>
          <ac:spMkLst>
            <pc:docMk/>
            <pc:sldMk cId="755688296" sldId="263"/>
            <ac:spMk id="3" creationId="{BC0B7AA6-0E75-4C9C-9DB7-3637EDCC4A0D}"/>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BBE0FF-650D-43FB-9858-BA326DF26019}" type="doc">
      <dgm:prSet loTypeId="urn:microsoft.com/office/officeart/2005/8/layout/matrix2" loCatId="matrix" qsTypeId="urn:microsoft.com/office/officeart/2005/8/quickstyle/simple5" qsCatId="simple" csTypeId="urn:microsoft.com/office/officeart/2005/8/colors/accent1_2" csCatId="accent1" phldr="1"/>
      <dgm:spPr/>
      <dgm:t>
        <a:bodyPr/>
        <a:lstStyle/>
        <a:p>
          <a:endParaRPr lang="fi-FI"/>
        </a:p>
      </dgm:t>
    </dgm:pt>
    <dgm:pt modelId="{7244328B-EB11-4D59-8A17-CC7124A6028D}">
      <dgm:prSet phldrT="[Teksti]"/>
      <dgm:spPr>
        <a:solidFill>
          <a:schemeClr val="bg1">
            <a:lumMod val="65000"/>
          </a:schemeClr>
        </a:solidFill>
      </dgm:spPr>
      <dgm:t>
        <a:bodyPr/>
        <a:lstStyle/>
        <a:p>
          <a:r>
            <a:rPr lang="fi-FI"/>
            <a:t>Priorisoidaan toteutettavat</a:t>
          </a:r>
        </a:p>
      </dgm:t>
    </dgm:pt>
    <dgm:pt modelId="{7631B671-D2D9-4C9C-992E-70713038E1C9}" type="parTrans" cxnId="{264436C5-DDB3-4B8B-8647-1C6F1E380511}">
      <dgm:prSet/>
      <dgm:spPr/>
      <dgm:t>
        <a:bodyPr/>
        <a:lstStyle/>
        <a:p>
          <a:endParaRPr lang="fi-FI"/>
        </a:p>
      </dgm:t>
    </dgm:pt>
    <dgm:pt modelId="{89A9569B-5AD9-4A6A-9A1C-12E84E97393B}" type="sibTrans" cxnId="{264436C5-DDB3-4B8B-8647-1C6F1E380511}">
      <dgm:prSet/>
      <dgm:spPr/>
      <dgm:t>
        <a:bodyPr/>
        <a:lstStyle/>
        <a:p>
          <a:endParaRPr lang="fi-FI"/>
        </a:p>
      </dgm:t>
    </dgm:pt>
    <dgm:pt modelId="{4AA87C6F-3A23-40DE-A9FE-D75D26434694}">
      <dgm:prSet phldrT="[Teksti]"/>
      <dgm:spPr>
        <a:solidFill>
          <a:schemeClr val="accent6"/>
        </a:solidFill>
      </dgm:spPr>
      <dgm:t>
        <a:bodyPr/>
        <a:lstStyle/>
        <a:p>
          <a:r>
            <a:rPr lang="fi-FI"/>
            <a:t>Nämä tehdään</a:t>
          </a:r>
        </a:p>
      </dgm:t>
    </dgm:pt>
    <dgm:pt modelId="{3F904124-E2A4-482A-A3C2-13AE3338B5A7}" type="parTrans" cxnId="{5182DF57-FE21-40EB-B91F-D5BC067B881A}">
      <dgm:prSet/>
      <dgm:spPr/>
      <dgm:t>
        <a:bodyPr/>
        <a:lstStyle/>
        <a:p>
          <a:endParaRPr lang="fi-FI"/>
        </a:p>
      </dgm:t>
    </dgm:pt>
    <dgm:pt modelId="{60C46A4C-91BC-4CD8-B62D-495738C0551E}" type="sibTrans" cxnId="{5182DF57-FE21-40EB-B91F-D5BC067B881A}">
      <dgm:prSet/>
      <dgm:spPr/>
      <dgm:t>
        <a:bodyPr/>
        <a:lstStyle/>
        <a:p>
          <a:endParaRPr lang="fi-FI"/>
        </a:p>
      </dgm:t>
    </dgm:pt>
    <dgm:pt modelId="{705ADFBA-A79D-468D-846F-EC7E3669EBB1}">
      <dgm:prSet phldrT="[Teksti]"/>
      <dgm:spPr>
        <a:solidFill>
          <a:schemeClr val="accent2"/>
        </a:solidFill>
      </dgm:spPr>
      <dgm:t>
        <a:bodyPr/>
        <a:lstStyle/>
        <a:p>
          <a:r>
            <a:rPr lang="fi-FI"/>
            <a:t>Näitä ei tehdä</a:t>
          </a:r>
        </a:p>
      </dgm:t>
    </dgm:pt>
    <dgm:pt modelId="{D0C15449-D46E-4C65-9643-D2CA715C0554}" type="parTrans" cxnId="{2A5F5F00-EF6C-47DC-AE82-48F316CA4C9E}">
      <dgm:prSet/>
      <dgm:spPr/>
      <dgm:t>
        <a:bodyPr/>
        <a:lstStyle/>
        <a:p>
          <a:endParaRPr lang="fi-FI"/>
        </a:p>
      </dgm:t>
    </dgm:pt>
    <dgm:pt modelId="{A5AF4487-EAE6-4D07-AF1F-EE9FA3A4BCEA}" type="sibTrans" cxnId="{2A5F5F00-EF6C-47DC-AE82-48F316CA4C9E}">
      <dgm:prSet/>
      <dgm:spPr/>
      <dgm:t>
        <a:bodyPr/>
        <a:lstStyle/>
        <a:p>
          <a:endParaRPr lang="fi-FI"/>
        </a:p>
      </dgm:t>
    </dgm:pt>
    <dgm:pt modelId="{368FD535-C667-41FF-B50D-8D054371DCB9}">
      <dgm:prSet phldrT="[Teksti]"/>
      <dgm:spPr>
        <a:solidFill>
          <a:schemeClr val="bg1">
            <a:lumMod val="65000"/>
          </a:schemeClr>
        </a:solidFill>
      </dgm:spPr>
      <dgm:t>
        <a:bodyPr/>
        <a:lstStyle/>
        <a:p>
          <a:r>
            <a:rPr lang="fi-FI"/>
            <a:t>Priorisoidaan toteutettavat</a:t>
          </a:r>
        </a:p>
      </dgm:t>
    </dgm:pt>
    <dgm:pt modelId="{DA86BC40-7EE8-425A-9250-2FF9F247A99E}" type="parTrans" cxnId="{59FD849A-6CA2-4C07-AFDE-36A3C952EEA2}">
      <dgm:prSet/>
      <dgm:spPr/>
      <dgm:t>
        <a:bodyPr/>
        <a:lstStyle/>
        <a:p>
          <a:endParaRPr lang="fi-FI"/>
        </a:p>
      </dgm:t>
    </dgm:pt>
    <dgm:pt modelId="{ED2984D1-87CF-485A-9777-87EC5143632E}" type="sibTrans" cxnId="{59FD849A-6CA2-4C07-AFDE-36A3C952EEA2}">
      <dgm:prSet/>
      <dgm:spPr/>
      <dgm:t>
        <a:bodyPr/>
        <a:lstStyle/>
        <a:p>
          <a:endParaRPr lang="fi-FI"/>
        </a:p>
      </dgm:t>
    </dgm:pt>
    <dgm:pt modelId="{34A84850-6074-4B5C-954F-50B34CE13D8B}" type="pres">
      <dgm:prSet presAssocID="{99BBE0FF-650D-43FB-9858-BA326DF26019}" presName="matrix" presStyleCnt="0">
        <dgm:presLayoutVars>
          <dgm:chMax val="1"/>
          <dgm:dir/>
          <dgm:resizeHandles val="exact"/>
        </dgm:presLayoutVars>
      </dgm:prSet>
      <dgm:spPr/>
    </dgm:pt>
    <dgm:pt modelId="{C30EE655-A72F-492E-8B8A-BB35AC932020}" type="pres">
      <dgm:prSet presAssocID="{99BBE0FF-650D-43FB-9858-BA326DF26019}" presName="axisShape" presStyleLbl="bgShp" presStyleIdx="0" presStyleCnt="1"/>
      <dgm:spPr/>
    </dgm:pt>
    <dgm:pt modelId="{214A4A20-26D0-4FEC-993E-B117F2479E74}" type="pres">
      <dgm:prSet presAssocID="{99BBE0FF-650D-43FB-9858-BA326DF26019}" presName="rect1" presStyleLbl="node1" presStyleIdx="0" presStyleCnt="4">
        <dgm:presLayoutVars>
          <dgm:chMax val="0"/>
          <dgm:chPref val="0"/>
          <dgm:bulletEnabled val="1"/>
        </dgm:presLayoutVars>
      </dgm:prSet>
      <dgm:spPr/>
    </dgm:pt>
    <dgm:pt modelId="{5BC48849-B6F4-4EA8-8FAA-FE7B773D3505}" type="pres">
      <dgm:prSet presAssocID="{99BBE0FF-650D-43FB-9858-BA326DF26019}" presName="rect2" presStyleLbl="node1" presStyleIdx="1" presStyleCnt="4">
        <dgm:presLayoutVars>
          <dgm:chMax val="0"/>
          <dgm:chPref val="0"/>
          <dgm:bulletEnabled val="1"/>
        </dgm:presLayoutVars>
      </dgm:prSet>
      <dgm:spPr/>
    </dgm:pt>
    <dgm:pt modelId="{97728406-8843-472C-8678-BE0B974FFBFF}" type="pres">
      <dgm:prSet presAssocID="{99BBE0FF-650D-43FB-9858-BA326DF26019}" presName="rect3" presStyleLbl="node1" presStyleIdx="2" presStyleCnt="4">
        <dgm:presLayoutVars>
          <dgm:chMax val="0"/>
          <dgm:chPref val="0"/>
          <dgm:bulletEnabled val="1"/>
        </dgm:presLayoutVars>
      </dgm:prSet>
      <dgm:spPr/>
    </dgm:pt>
    <dgm:pt modelId="{7EA09D8F-A293-49D3-BA37-C1CA5F51B36C}" type="pres">
      <dgm:prSet presAssocID="{99BBE0FF-650D-43FB-9858-BA326DF26019}" presName="rect4" presStyleLbl="node1" presStyleIdx="3" presStyleCnt="4">
        <dgm:presLayoutVars>
          <dgm:chMax val="0"/>
          <dgm:chPref val="0"/>
          <dgm:bulletEnabled val="1"/>
        </dgm:presLayoutVars>
      </dgm:prSet>
      <dgm:spPr/>
    </dgm:pt>
  </dgm:ptLst>
  <dgm:cxnLst>
    <dgm:cxn modelId="{2A5F5F00-EF6C-47DC-AE82-48F316CA4C9E}" srcId="{99BBE0FF-650D-43FB-9858-BA326DF26019}" destId="{705ADFBA-A79D-468D-846F-EC7E3669EBB1}" srcOrd="2" destOrd="0" parTransId="{D0C15449-D46E-4C65-9643-D2CA715C0554}" sibTransId="{A5AF4487-EAE6-4D07-AF1F-EE9FA3A4BCEA}"/>
    <dgm:cxn modelId="{8D394724-D19C-4320-A9B5-BABDEC24731F}" type="presOf" srcId="{4AA87C6F-3A23-40DE-A9FE-D75D26434694}" destId="{5BC48849-B6F4-4EA8-8FAA-FE7B773D3505}" srcOrd="0" destOrd="0" presId="urn:microsoft.com/office/officeart/2005/8/layout/matrix2"/>
    <dgm:cxn modelId="{3C17096F-4DB9-464E-8537-FF04A98ABED5}" type="presOf" srcId="{368FD535-C667-41FF-B50D-8D054371DCB9}" destId="{7EA09D8F-A293-49D3-BA37-C1CA5F51B36C}" srcOrd="0" destOrd="0" presId="urn:microsoft.com/office/officeart/2005/8/layout/matrix2"/>
    <dgm:cxn modelId="{5168E372-758C-420A-933F-C2C3B8CCCDE4}" type="presOf" srcId="{705ADFBA-A79D-468D-846F-EC7E3669EBB1}" destId="{97728406-8843-472C-8678-BE0B974FFBFF}" srcOrd="0" destOrd="0" presId="urn:microsoft.com/office/officeart/2005/8/layout/matrix2"/>
    <dgm:cxn modelId="{5182DF57-FE21-40EB-B91F-D5BC067B881A}" srcId="{99BBE0FF-650D-43FB-9858-BA326DF26019}" destId="{4AA87C6F-3A23-40DE-A9FE-D75D26434694}" srcOrd="1" destOrd="0" parTransId="{3F904124-E2A4-482A-A3C2-13AE3338B5A7}" sibTransId="{60C46A4C-91BC-4CD8-B62D-495738C0551E}"/>
    <dgm:cxn modelId="{59FD849A-6CA2-4C07-AFDE-36A3C952EEA2}" srcId="{99BBE0FF-650D-43FB-9858-BA326DF26019}" destId="{368FD535-C667-41FF-B50D-8D054371DCB9}" srcOrd="3" destOrd="0" parTransId="{DA86BC40-7EE8-425A-9250-2FF9F247A99E}" sibTransId="{ED2984D1-87CF-485A-9777-87EC5143632E}"/>
    <dgm:cxn modelId="{155CA89B-4441-4AB6-9AF6-E6C3C9438352}" type="presOf" srcId="{99BBE0FF-650D-43FB-9858-BA326DF26019}" destId="{34A84850-6074-4B5C-954F-50B34CE13D8B}" srcOrd="0" destOrd="0" presId="urn:microsoft.com/office/officeart/2005/8/layout/matrix2"/>
    <dgm:cxn modelId="{4347DAB1-A9DB-4EAE-B55E-23B05465E0DD}" type="presOf" srcId="{7244328B-EB11-4D59-8A17-CC7124A6028D}" destId="{214A4A20-26D0-4FEC-993E-B117F2479E74}" srcOrd="0" destOrd="0" presId="urn:microsoft.com/office/officeart/2005/8/layout/matrix2"/>
    <dgm:cxn modelId="{264436C5-DDB3-4B8B-8647-1C6F1E380511}" srcId="{99BBE0FF-650D-43FB-9858-BA326DF26019}" destId="{7244328B-EB11-4D59-8A17-CC7124A6028D}" srcOrd="0" destOrd="0" parTransId="{7631B671-D2D9-4C9C-992E-70713038E1C9}" sibTransId="{89A9569B-5AD9-4A6A-9A1C-12E84E97393B}"/>
    <dgm:cxn modelId="{02F06129-4A8F-4993-AEE6-F620FFA64646}" type="presParOf" srcId="{34A84850-6074-4B5C-954F-50B34CE13D8B}" destId="{C30EE655-A72F-492E-8B8A-BB35AC932020}" srcOrd="0" destOrd="0" presId="urn:microsoft.com/office/officeart/2005/8/layout/matrix2"/>
    <dgm:cxn modelId="{BA02E5DE-9ED3-42AC-9B07-988A0EA32910}" type="presParOf" srcId="{34A84850-6074-4B5C-954F-50B34CE13D8B}" destId="{214A4A20-26D0-4FEC-993E-B117F2479E74}" srcOrd="1" destOrd="0" presId="urn:microsoft.com/office/officeart/2005/8/layout/matrix2"/>
    <dgm:cxn modelId="{62300AEB-C521-4F6D-80D0-93475F9BD8DA}" type="presParOf" srcId="{34A84850-6074-4B5C-954F-50B34CE13D8B}" destId="{5BC48849-B6F4-4EA8-8FAA-FE7B773D3505}" srcOrd="2" destOrd="0" presId="urn:microsoft.com/office/officeart/2005/8/layout/matrix2"/>
    <dgm:cxn modelId="{A8624DF6-974D-4350-AD9C-90E2EB0B0201}" type="presParOf" srcId="{34A84850-6074-4B5C-954F-50B34CE13D8B}" destId="{97728406-8843-472C-8678-BE0B974FFBFF}" srcOrd="3" destOrd="0" presId="urn:microsoft.com/office/officeart/2005/8/layout/matrix2"/>
    <dgm:cxn modelId="{EDC8F8D5-E1E9-4892-B2F0-41CEA35D00FA}" type="presParOf" srcId="{34A84850-6074-4B5C-954F-50B34CE13D8B}" destId="{7EA09D8F-A293-49D3-BA37-C1CA5F51B36C}"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0EE655-A72F-492E-8B8A-BB35AC932020}">
      <dsp:nvSpPr>
        <dsp:cNvPr id="0" name=""/>
        <dsp:cNvSpPr/>
      </dsp:nvSpPr>
      <dsp:spPr>
        <a:xfrm>
          <a:off x="1166102" y="0"/>
          <a:ext cx="4579498" cy="4579498"/>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214A4A20-26D0-4FEC-993E-B117F2479E74}">
      <dsp:nvSpPr>
        <dsp:cNvPr id="0" name=""/>
        <dsp:cNvSpPr/>
      </dsp:nvSpPr>
      <dsp:spPr>
        <a:xfrm>
          <a:off x="1463769" y="297667"/>
          <a:ext cx="1831799" cy="1831799"/>
        </a:xfrm>
        <a:prstGeom prst="roundRect">
          <a:avLst/>
        </a:prstGeom>
        <a:solidFill>
          <a:schemeClr val="bg1">
            <a:lumMod val="6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i-FI" sz="2000" kern="1200"/>
            <a:t>Priorisoidaan toteutettavat</a:t>
          </a:r>
        </a:p>
      </dsp:txBody>
      <dsp:txXfrm>
        <a:off x="1553190" y="387088"/>
        <a:ext cx="1652957" cy="1652957"/>
      </dsp:txXfrm>
    </dsp:sp>
    <dsp:sp modelId="{5BC48849-B6F4-4EA8-8FAA-FE7B773D3505}">
      <dsp:nvSpPr>
        <dsp:cNvPr id="0" name=""/>
        <dsp:cNvSpPr/>
      </dsp:nvSpPr>
      <dsp:spPr>
        <a:xfrm>
          <a:off x="3616133" y="297667"/>
          <a:ext cx="1831799" cy="1831799"/>
        </a:xfrm>
        <a:prstGeom prst="roundRect">
          <a:avLst/>
        </a:prstGeom>
        <a:solidFill>
          <a:schemeClr val="accent6"/>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i-FI" sz="2000" kern="1200"/>
            <a:t>Nämä tehdään</a:t>
          </a:r>
        </a:p>
      </dsp:txBody>
      <dsp:txXfrm>
        <a:off x="3705554" y="387088"/>
        <a:ext cx="1652957" cy="1652957"/>
      </dsp:txXfrm>
    </dsp:sp>
    <dsp:sp modelId="{97728406-8843-472C-8678-BE0B974FFBFF}">
      <dsp:nvSpPr>
        <dsp:cNvPr id="0" name=""/>
        <dsp:cNvSpPr/>
      </dsp:nvSpPr>
      <dsp:spPr>
        <a:xfrm>
          <a:off x="1463769" y="2450031"/>
          <a:ext cx="1831799" cy="1831799"/>
        </a:xfrm>
        <a:prstGeom prst="roundRect">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i-FI" sz="2000" kern="1200"/>
            <a:t>Näitä ei tehdä</a:t>
          </a:r>
        </a:p>
      </dsp:txBody>
      <dsp:txXfrm>
        <a:off x="1553190" y="2539452"/>
        <a:ext cx="1652957" cy="1652957"/>
      </dsp:txXfrm>
    </dsp:sp>
    <dsp:sp modelId="{7EA09D8F-A293-49D3-BA37-C1CA5F51B36C}">
      <dsp:nvSpPr>
        <dsp:cNvPr id="0" name=""/>
        <dsp:cNvSpPr/>
      </dsp:nvSpPr>
      <dsp:spPr>
        <a:xfrm>
          <a:off x="3616133" y="2450031"/>
          <a:ext cx="1831799" cy="1831799"/>
        </a:xfrm>
        <a:prstGeom prst="roundRect">
          <a:avLst/>
        </a:prstGeom>
        <a:solidFill>
          <a:schemeClr val="bg1">
            <a:lumMod val="6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i-FI" sz="2000" kern="1200"/>
            <a:t>Priorisoidaan toteutettavat</a:t>
          </a:r>
        </a:p>
      </dsp:txBody>
      <dsp:txXfrm>
        <a:off x="3705554" y="2539452"/>
        <a:ext cx="1652957" cy="1652957"/>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B94966-5149-426E-8531-5D9F4F8233A4}" type="datetimeFigureOut">
              <a:rPr lang="fi-FI" smtClean="0"/>
              <a:t>10.2.2022</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F6CCE8-1F88-4834-95D6-73D4882874CF}" type="slidenum">
              <a:rPr lang="fi-FI" smtClean="0"/>
              <a:t>‹#›</a:t>
            </a:fld>
            <a:endParaRPr lang="fi-FI"/>
          </a:p>
        </p:txBody>
      </p:sp>
    </p:spTree>
    <p:extLst>
      <p:ext uri="{BB962C8B-B14F-4D97-AF65-F5344CB8AC3E}">
        <p14:creationId xmlns:p14="http://schemas.microsoft.com/office/powerpoint/2010/main" val="22874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FE591806-919F-4962-BE54-3A7778783FA3}" type="slidenum">
              <a:rPr lang="fi-FI" smtClean="0"/>
              <a:t>3</a:t>
            </a:fld>
            <a:endParaRPr lang="fi-FI"/>
          </a:p>
        </p:txBody>
      </p:sp>
    </p:spTree>
    <p:extLst>
      <p:ext uri="{BB962C8B-B14F-4D97-AF65-F5344CB8AC3E}">
        <p14:creationId xmlns:p14="http://schemas.microsoft.com/office/powerpoint/2010/main" val="2334639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Tarkempi aikataulutus voidaan tehdä kuukausittain joko palkkeina tai tekstillä.  Ks. Liitteistä tekstiversio </a:t>
            </a:r>
            <a:r>
              <a:rPr lang="fi-FI"/>
              <a:t>sekä salmiakkikuvio-versio.</a:t>
            </a:r>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1BDF90-0D9B-48CC-A8B9-4F0703262EA6}"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0839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0"/>
              <a:t>Tämä on peruskuvaus ohjelman ja projektin organisaatiosta. Katso myös vaihtoehtoinen/täydentävä organisointimalli linjaorganisaatiossa toteutettaville ohjelmille ja projekteille. </a:t>
            </a:r>
          </a:p>
          <a:p>
            <a:r>
              <a:rPr lang="fi-FI" b="0"/>
              <a:t> </a:t>
            </a:r>
          </a:p>
          <a:p>
            <a:r>
              <a:rPr lang="fi-FI" b="0"/>
              <a:t>Ohjausryhmä</a:t>
            </a:r>
            <a:r>
              <a:rPr lang="fi-FI" b="0" baseline="0"/>
              <a:t> </a:t>
            </a:r>
            <a:r>
              <a:rPr lang="fi-FI" b="0"/>
              <a:t>johtaa tavoitteiden toteutumista</a:t>
            </a:r>
          </a:p>
          <a:p>
            <a:r>
              <a:rPr lang="fi-FI" b="0"/>
              <a:t>Ohjelman /toimenpidekokonaisuuden omistaja varmistaa tavoitteiden toteutumisen</a:t>
            </a:r>
          </a:p>
          <a:p>
            <a:r>
              <a:rPr lang="fi-FI" b="0"/>
              <a:t>Ohjelmajohtaja toimeenpanee muutoksen</a:t>
            </a:r>
          </a:p>
          <a:p>
            <a:pPr marL="0" marR="0" lvl="0" indent="0" algn="l" defTabSz="914400" rtl="0" eaLnBrk="1" fontAlgn="auto" latinLnBrk="0" hangingPunct="1">
              <a:lnSpc>
                <a:spcPct val="100000"/>
              </a:lnSpc>
              <a:spcBef>
                <a:spcPts val="0"/>
              </a:spcBef>
              <a:spcAft>
                <a:spcPts val="0"/>
              </a:spcAft>
              <a:buClrTx/>
              <a:buSzTx/>
              <a:buFontTx/>
              <a:buNone/>
              <a:tabLst/>
              <a:defRPr/>
            </a:pPr>
            <a:r>
              <a:rPr lang="fi-FI" b="0"/>
              <a:t>Muutospäällikkö/</a:t>
            </a:r>
            <a:r>
              <a:rPr kumimoji="0" lang="fi-FI" sz="1200" b="0" i="0" u="none" strike="noStrike" kern="1200" cap="none" spc="0" normalizeH="0" baseline="0" noProof="0">
                <a:ln>
                  <a:noFill/>
                </a:ln>
                <a:solidFill>
                  <a:prstClr val="black"/>
                </a:solidFill>
                <a:effectLst/>
                <a:uLnTx/>
                <a:uFillTx/>
                <a:latin typeface="Arial" panose="020B0604020202020204"/>
                <a:ea typeface="+mn-ea"/>
                <a:cs typeface="+mn-cs"/>
              </a:rPr>
              <a:t>muutoshallinta-, osallisuus-, viestintäasiantuntija </a:t>
            </a:r>
            <a:r>
              <a:rPr lang="fi-FI" b="0"/>
              <a:t>varmistaa muutoksen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b="0"/>
          </a:p>
          <a:p>
            <a:pPr marL="0" marR="0" lvl="0" indent="0" algn="l" defTabSz="914400" rtl="0" eaLnBrk="1" fontAlgn="auto" latinLnBrk="0" hangingPunct="1">
              <a:lnSpc>
                <a:spcPct val="100000"/>
              </a:lnSpc>
              <a:spcBef>
                <a:spcPts val="0"/>
              </a:spcBef>
              <a:spcAft>
                <a:spcPts val="0"/>
              </a:spcAft>
              <a:buClrTx/>
              <a:buSzTx/>
              <a:buFontTx/>
              <a:buNone/>
              <a:tabLst/>
              <a:defRPr/>
            </a:pPr>
            <a:r>
              <a:rPr lang="fi-FI" b="0"/>
              <a:t>Toimenpidekokonaisuuden</a:t>
            </a:r>
            <a:r>
              <a:rPr lang="fi-FI" b="0" baseline="0"/>
              <a:t> omistaja voi tehdä päätöksiä oman vastuualueen tavoitteiden sisällä. Ohjelman painopisteisiin tai muuhun olennaisesti liittyvät asiat viedään projektiryhmän kautta ohjausryhmän päätettäväksi.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b="0" baseline="0"/>
              <a:t>Ohjelman projektiryhmä </a:t>
            </a:r>
            <a:r>
              <a:rPr lang="fi-FI" b="0" baseline="0" err="1"/>
              <a:t>yhteisvalmistelee</a:t>
            </a:r>
            <a:r>
              <a:rPr lang="fi-FI" b="0" baseline="0"/>
              <a:t> ohjausryhmän päätökset ja koosteen</a:t>
            </a:r>
          </a:p>
          <a:p>
            <a:pPr marL="0" marR="0" lvl="0" indent="0" algn="l" defTabSz="914400" rtl="0" eaLnBrk="1" fontAlgn="auto" latinLnBrk="0" hangingPunct="1">
              <a:lnSpc>
                <a:spcPct val="100000"/>
              </a:lnSpc>
              <a:spcBef>
                <a:spcPts val="0"/>
              </a:spcBef>
              <a:spcAft>
                <a:spcPts val="0"/>
              </a:spcAft>
              <a:buClrTx/>
              <a:buSzTx/>
              <a:buFontTx/>
              <a:buNone/>
              <a:tabLst/>
              <a:defRPr/>
            </a:pPr>
            <a:r>
              <a:rPr lang="fi-FI" b="0" baseline="0"/>
              <a:t>Ohjelmajohtaja esittelee ohjausryhmälle materiaalin ja pyytää tarvittaessa päätösesittelyä varten asiantuntijat mukaan.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b="0" baseline="0"/>
              <a:t>Ohjausryhmä kokoontuu kuukausittain ellei toisin salkkutasolla sovita.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a:p>
          <a:p>
            <a:endParaRPr lang="fi-FI"/>
          </a:p>
          <a:p>
            <a:endParaRPr lang="fi-FI"/>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4A0AF0-4A80-4345-86B2-BF95C1CB9CE3}"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029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0" fontAlgn="auto" latinLnBrk="0" hangingPunct="0">
              <a:lnSpc>
                <a:spcPct val="100000"/>
              </a:lnSpc>
              <a:spcBef>
                <a:spcPts val="0"/>
              </a:spcBef>
              <a:spcAft>
                <a:spcPts val="100"/>
              </a:spcAft>
              <a:buClrTx/>
              <a:buSzTx/>
              <a:buFontTx/>
              <a:buNone/>
              <a:tabLst/>
              <a:defRPr/>
            </a:pPr>
            <a:r>
              <a:rPr lang="fi-FI"/>
              <a:t>Ohjelman omistaja:</a:t>
            </a:r>
            <a:r>
              <a:rPr lang="fi-FI" baseline="0"/>
              <a:t> </a:t>
            </a:r>
            <a:r>
              <a:rPr kumimoji="0" lang="fi-FI"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itchFamily="34" charset="-128"/>
                <a:cs typeface="+mn-cs"/>
              </a:rPr>
              <a:t>Strategisen ohjelman hyötytavoitteiden toteutumisen kokonaisvastuu:</a:t>
            </a:r>
          </a:p>
          <a:p>
            <a:pPr marL="171450" marR="0" lvl="0" indent="-171450" algn="l" defTabSz="914400" rtl="0" eaLnBrk="0" fontAlgn="auto" latinLnBrk="0" hangingPunct="0">
              <a:lnSpc>
                <a:spcPct val="100000"/>
              </a:lnSpc>
              <a:spcBef>
                <a:spcPts val="0"/>
              </a:spcBef>
              <a:spcAft>
                <a:spcPts val="100"/>
              </a:spcAft>
              <a:buClrTx/>
              <a:buSzTx/>
              <a:buFont typeface="Arial" panose="020B0604020202020204" pitchFamily="34" charset="0"/>
              <a:buChar char="•"/>
              <a:tabLst/>
              <a:defRPr/>
            </a:pPr>
            <a:r>
              <a:rPr kumimoji="0" lang="fi-FI"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itchFamily="34" charset="-128"/>
                <a:cs typeface="+mn-cs"/>
              </a:rPr>
              <a:t>Ohjelman suunnitelman ja toteutuksen muutosten hyväksyntä </a:t>
            </a:r>
          </a:p>
          <a:p>
            <a:pPr marL="171450" marR="0" lvl="0" indent="-171450" algn="l" defTabSz="914400" rtl="0" eaLnBrk="0" fontAlgn="auto" latinLnBrk="0" hangingPunct="0">
              <a:lnSpc>
                <a:spcPct val="100000"/>
              </a:lnSpc>
              <a:spcBef>
                <a:spcPts val="0"/>
              </a:spcBef>
              <a:spcAft>
                <a:spcPts val="100"/>
              </a:spcAft>
              <a:buClrTx/>
              <a:buSzTx/>
              <a:buFont typeface="Arial" panose="020B0604020202020204" pitchFamily="34" charset="0"/>
              <a:buChar char="•"/>
              <a:tabLst/>
              <a:defRPr/>
            </a:pPr>
            <a:r>
              <a:rPr kumimoji="0" lang="fi-FI"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itchFamily="34" charset="-128"/>
                <a:cs typeface="+mn-cs"/>
              </a:rPr>
              <a:t>Vastuu onnistumisen edellytyksistä asetettuihin tavoitteisiin nähden </a:t>
            </a:r>
          </a:p>
          <a:p>
            <a:pPr marL="171450" marR="0" lvl="0" indent="-171450" algn="l" defTabSz="914400" rtl="0" eaLnBrk="0" fontAlgn="auto" latinLnBrk="0" hangingPunct="0">
              <a:lnSpc>
                <a:spcPct val="100000"/>
              </a:lnSpc>
              <a:spcBef>
                <a:spcPts val="0"/>
              </a:spcBef>
              <a:spcAft>
                <a:spcPts val="100"/>
              </a:spcAft>
              <a:buClrTx/>
              <a:buSzTx/>
              <a:buFont typeface="Arial" panose="020B0604020202020204" pitchFamily="34" charset="0"/>
              <a:buChar char="•"/>
              <a:tabLst/>
              <a:defRPr/>
            </a:pPr>
            <a:r>
              <a:rPr kumimoji="0" lang="fi-FI"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itchFamily="34" charset="-128"/>
                <a:cs typeface="+mn-cs"/>
              </a:rPr>
              <a:t>Tavoitteiden toteutumisen seuranta ja ohjelmajohtajan tuki </a:t>
            </a:r>
          </a:p>
          <a:p>
            <a:pPr marL="171450" marR="0" lvl="0" indent="-171450" algn="l" defTabSz="914400" rtl="0" eaLnBrk="0" fontAlgn="auto" latinLnBrk="0" hangingPunct="0">
              <a:lnSpc>
                <a:spcPct val="100000"/>
              </a:lnSpc>
              <a:spcBef>
                <a:spcPts val="0"/>
              </a:spcBef>
              <a:spcAft>
                <a:spcPts val="100"/>
              </a:spcAft>
              <a:buClrTx/>
              <a:buSzTx/>
              <a:buFont typeface="Arial" panose="020B0604020202020204" pitchFamily="34" charset="0"/>
              <a:buChar char="•"/>
              <a:tabLst/>
              <a:defRPr/>
            </a:pPr>
            <a:r>
              <a:rPr kumimoji="0" lang="fi-FI"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itchFamily="34" charset="-128"/>
                <a:cs typeface="+mn-cs"/>
              </a:rPr>
              <a:t>Päätösmateriaalien valmistelu ohjaus- ja johtoryhmään yhdessä ohjelmapäällikön kanssa</a:t>
            </a:r>
          </a:p>
          <a:p>
            <a:pPr marL="171450" marR="0" lvl="0" indent="-171450" algn="l" defTabSz="914400" rtl="0" eaLnBrk="0" fontAlgn="auto" latinLnBrk="0" hangingPunct="0">
              <a:lnSpc>
                <a:spcPct val="100000"/>
              </a:lnSpc>
              <a:spcBef>
                <a:spcPts val="0"/>
              </a:spcBef>
              <a:spcAft>
                <a:spcPts val="100"/>
              </a:spcAft>
              <a:buClrTx/>
              <a:buSzTx/>
              <a:buFont typeface="Arial" panose="020B0604020202020204" pitchFamily="34" charset="0"/>
              <a:buChar char="•"/>
              <a:tabLst/>
              <a:defRPr/>
            </a:pPr>
            <a:r>
              <a:rPr kumimoji="0" lang="fi-FI"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itchFamily="34" charset="-128"/>
                <a:cs typeface="+mn-cs"/>
              </a:rPr>
              <a:t>Ohjausryhmän puheenjohtaja ja sopii ohjausryhmän osallistujat.</a:t>
            </a:r>
          </a:p>
          <a:p>
            <a:endParaRPr lang="fi-FI"/>
          </a:p>
          <a:p>
            <a:endParaRPr lang="fi-FI"/>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4A0AF0-4A80-4345-86B2-BF95C1CB9CE3}"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7598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i-FI" sz="1200"/>
              <a:t>Ohjelman onnistumiseksi tee erillinen sidosryhmäanalyysi ja ohjelman valmisteluvaiheessa tavoitteiden ja tuotosten tunnistamiseksi ja muutosjohtamisen onnistumiseksi. </a:t>
            </a:r>
          </a:p>
          <a:p>
            <a:r>
              <a:rPr lang="fi-FI" sz="1200" b="0" i="0" u="none" strike="noStrike" kern="1200" baseline="0">
                <a:solidFill>
                  <a:schemeClr val="tx1"/>
                </a:solidFill>
                <a:latin typeface="+mn-lt"/>
                <a:ea typeface="+mn-ea"/>
                <a:cs typeface="+mn-cs"/>
              </a:rPr>
              <a:t>kumppaneiden valinta strategian ja ratkaistavan kehittämistarpeen perusteella</a:t>
            </a:r>
            <a:endParaRPr lang="fi-FI" sz="1200"/>
          </a:p>
          <a:p>
            <a:endParaRPr lang="en-US"/>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18E625-F91A-4941-B93F-68C3A9D0551A}"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6477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Tee tarvittaessa lisärivejä ja/tai</a:t>
            </a:r>
            <a:r>
              <a:rPr lang="fi-FI" baseline="0"/>
              <a:t> erillinen taulukkosivu.</a:t>
            </a:r>
            <a:endParaRPr lang="fi-FI"/>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1BDF90-0D9B-48CC-A8B9-4F0703262EA6}"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73713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i-FI" sz="1200" b="0" i="0" u="none" strike="noStrike" kern="1200" cap="none" spc="0" normalizeH="0" baseline="0" noProof="0">
                <a:ln>
                  <a:noFill/>
                </a:ln>
                <a:solidFill>
                  <a:prstClr val="black"/>
                </a:solidFill>
                <a:effectLst/>
                <a:uLnTx/>
                <a:uFillTx/>
                <a:latin typeface="Arial" panose="020B0604020202020204"/>
                <a:ea typeface="+mn-ea"/>
                <a:cs typeface="+mn-cs"/>
              </a:rPr>
              <a:t>Pohja on tarkoitettu ohjelman/projektin valmisteluun yhteistoiminnassa yhteisellä keskustelulla. Tavoitteena on saada yhteinen ymmärrys tavoitteista. Varaan tämän tekemiseen minimissään pari tuntia, jotta yhteistä keskustelua ehditään käydä riittävästi.</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i-FI" sz="1200" b="0" i="0" u="none" strike="noStrike" kern="1200" cap="none" spc="0" normalizeH="0" baseline="0" noProof="0">
              <a:ln>
                <a:noFill/>
              </a:ln>
              <a:solidFill>
                <a:prstClr val="black"/>
              </a:solidFill>
              <a:effectLst/>
              <a:uLnTx/>
              <a:uFillTx/>
              <a:latin typeface="Arial" panose="020B060402020202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prstClr val="black"/>
                </a:solidFill>
                <a:effectLst/>
                <a:uLnTx/>
                <a:uFillTx/>
                <a:latin typeface="Arial" panose="020B0604020202020204"/>
                <a:ea typeface="+mn-ea"/>
                <a:cs typeface="+mn-cs"/>
              </a:rPr>
              <a:t>TOTEUTETTAVUUS KÄYTETTÄVISSÄ OLEVILLA RESURSSEILLA=Kuinka helppoa on muuttaa toimintaa/prosesseja/toimintatapoja saatavilla olevilla resursseilla (rahat, resurssit) käytettävissä olevalla ajalla.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b="0">
                <a:solidFill>
                  <a:prstClr val="black"/>
                </a:solidFill>
                <a:latin typeface="Arial" panose="020B0604020202020204"/>
              </a:rPr>
              <a:t>ARVO, VAIKUTUS TUOTTAVUUTEEN=Mikä on tavoitteen arvo/merkitys ja miten se vaikuttaa tuottavuuteen. Vaihtoehtoisesti, ohjelman/projektin teeman mukaisesti, voidaan valita myös esimerkiksi vaikutus asiakaskokemukseen. </a:t>
            </a:r>
            <a:endParaRPr kumimoji="0" lang="fi-FI" sz="12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prstClr val="black"/>
                </a:solidFill>
                <a:effectLst/>
                <a:uLnTx/>
                <a:uFillTx/>
                <a:latin typeface="Arial" panose="020B0604020202020204"/>
                <a:ea typeface="+mn-ea"/>
                <a:cs typeface="+mn-cs"/>
              </a:rPr>
              <a:t> </a:t>
            </a:r>
            <a:endParaRPr kumimoji="0" lang="en-US" sz="1200" b="1"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a:t>Kirjatkaa tavoitteet/ratkaisuehdotukset (alkuvaiheessa voi kukin ideoida omat ja ryhmitelkää ne sen jälkeen yhdessä eri otsikoiden alle, joista muodostuu yhteiset ehdotukset), viekää ne yhteisellä keskustelulla matriisikuvaan ja valitkaa toteutettavat kohteet vihreältä alueelta sekä mahdollisesti tärkeimmät harmaalta alueelta. Kirjatkaa tarvittaessa punaisella olevat asiat ohjelman/projektin rajaukseen).</a:t>
            </a:r>
          </a:p>
          <a:p>
            <a:endParaRPr lang="fi-FI"/>
          </a:p>
        </p:txBody>
      </p:sp>
      <p:sp>
        <p:nvSpPr>
          <p:cNvPr id="4" name="Dian numeron paikkamerkki 3"/>
          <p:cNvSpPr>
            <a:spLocks noGrp="1"/>
          </p:cNvSpPr>
          <p:nvPr>
            <p:ph type="sldNum" sz="quarter" idx="5"/>
          </p:nvPr>
        </p:nvSpPr>
        <p:spPr/>
        <p:txBody>
          <a:bodyPr/>
          <a:lstStyle/>
          <a:p>
            <a:fld id="{5DF6CCE8-1F88-4834-95D6-73D4882874CF}" type="slidenum">
              <a:rPr lang="fi-FI" smtClean="0"/>
              <a:t>21</a:t>
            </a:fld>
            <a:endParaRPr lang="fi-FI"/>
          </a:p>
        </p:txBody>
      </p:sp>
    </p:spTree>
    <p:extLst>
      <p:ext uri="{BB962C8B-B14F-4D97-AF65-F5344CB8AC3E}">
        <p14:creationId xmlns:p14="http://schemas.microsoft.com/office/powerpoint/2010/main" val="524724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i-FI" sz="1200"/>
              <a:t>Ohjelman onnistumiseksi tee erillinen sidosryhmäanalyysi ja ohjelman valmisteluvaiheessa tavoitteiden ja tuotosten tunnistamiseksi ja muutosjohtamisen onnistumiseksi. </a:t>
            </a:r>
          </a:p>
          <a:p>
            <a:r>
              <a:rPr lang="fi-FI" sz="1200" b="0" i="0" u="none" strike="noStrike" kern="1200" baseline="0">
                <a:solidFill>
                  <a:schemeClr val="tx1"/>
                </a:solidFill>
                <a:latin typeface="+mn-lt"/>
                <a:ea typeface="+mn-ea"/>
                <a:cs typeface="+mn-cs"/>
              </a:rPr>
              <a:t>kumppaneiden valinta strategian ja ratkaistavan kehittämistarpeen perusteella</a:t>
            </a:r>
            <a:endParaRPr lang="fi-FI" sz="1200"/>
          </a:p>
          <a:p>
            <a:endParaRPr lang="en-US"/>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18E625-F91A-4941-B93F-68C3A9D0551A}"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64772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i="0"/>
              <a:t>Tämä pohja on vaihtoehto tai täydentävä kuvaus vastuista erityisesti ohjelmille ja projekteille, jotka ovat koordinoivia ja tapahtuvat osana linjaorganisaatiota. Kohderyhmien tilalla/lisäksi voi olla koordinoivina roolina esimerkiksi viestintä, hankinnat jne.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i="0"/>
              <a:t>Poista organisaatiot, jotka eivät ole mukana, pois kuvasta.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i="0"/>
              <a:t>Kohderyhmäosioihin voi kirjoittaa kunkin organisaation kohdalle kohderyhmän tarkennuksen ja/tai vastuuyksikön/henkilöt.</a:t>
            </a:r>
          </a:p>
          <a:p>
            <a:endParaRPr lang="fi-FI" b="0"/>
          </a:p>
          <a:p>
            <a:pPr marL="0" marR="0" lvl="0" indent="0" algn="l" defTabSz="914400" rtl="0" eaLnBrk="1" fontAlgn="auto" latinLnBrk="0" hangingPunct="1">
              <a:lnSpc>
                <a:spcPct val="100000"/>
              </a:lnSpc>
              <a:spcBef>
                <a:spcPts val="0"/>
              </a:spcBef>
              <a:spcAft>
                <a:spcPts val="0"/>
              </a:spcAft>
              <a:buClrTx/>
              <a:buSzTx/>
              <a:buFontTx/>
              <a:buNone/>
              <a:tabLst/>
              <a:defRPr/>
            </a:pPr>
            <a:endParaRPr lang="fi-FI"/>
          </a:p>
          <a:p>
            <a:endParaRPr lang="fi-FI"/>
          </a:p>
          <a:p>
            <a:endParaRPr lang="fi-FI"/>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4A0AF0-4A80-4345-86B2-BF95C1CB9CE3}"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6390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Koordinointimalli sopii sellaisille, jotka eivät ole varsinaisia ohjelmia/projekteja, mutta niiden tehtävänä on johtaa ja hallinnoida tavoitteita ja tuotoksia keskitetysti. Tässä kalvossa keskeisiä ovat eri kohderyhmät ja niiden erilaiset verkostot. Kaikki toimenpidekokonaisuudet/painopistealueet koskevat kaikkia </a:t>
            </a:r>
            <a:r>
              <a:rPr lang="fi-FI" err="1"/>
              <a:t>kaikkia</a:t>
            </a:r>
            <a:r>
              <a:rPr lang="fi-FI"/>
              <a:t> kohderyhmiä jossain määrin. Koordinoiduissa johtamisrakenteessa toimenpiteet tehdään linjaorganisaatiossa. Lisäksi saattaa olla ohjelmia ja projekteja, joiden tuotokset edistävät toimenpiteitä ja joita seurataan ja raportoidaan. </a:t>
            </a:r>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4A0AF0-4A80-4345-86B2-BF95C1CB9CE3}"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730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Tx/>
              <a:buChar char="-"/>
            </a:pPr>
            <a:endParaRPr lang="fi-FI"/>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878EC4-376A-4FAC-844F-6C9BF98A64AA}"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582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Kullakin kalvolla on kuvattu tässä tarkempi ohjeteksti. </a:t>
            </a:r>
          </a:p>
          <a:p>
            <a:r>
              <a:rPr lang="fi-FI"/>
              <a:t>Toimeksiantaja on päätöksenteon vastuutaho esimerkiksi kaupunginhallitus, toimialan johtoryhmä</a:t>
            </a:r>
          </a:p>
          <a:p>
            <a:r>
              <a:rPr lang="fi-FI"/>
              <a:t>Päivämäärä on kokouspäivä tai muu virallinen toimeksiantopäivämäärä. Tarvittaessa voi lisätä Ahjo-päätösnumeron. </a:t>
            </a:r>
          </a:p>
          <a:p>
            <a:endParaRPr lang="fi-FI"/>
          </a:p>
          <a:p>
            <a:r>
              <a:rPr lang="fi-FI"/>
              <a:t>Vastuuorganisaatio ja omistaja kuvaavat niitä, jotka ovat vastuutta tavoitteiden toteutumisesta.</a:t>
            </a:r>
          </a:p>
          <a:p>
            <a:r>
              <a:rPr lang="fi-FI"/>
              <a:t>Ohjelmajohtaja/projektipäällikkö –kohtaan jätetään oikea termi. Koordinoivissa johtamisrakenteissa, jotka eivät ole varsinaisia ohjelmia/projekteja voidaan laittaa esim. koordinaattori.</a:t>
            </a:r>
            <a:endParaRPr lang="fi-FI">
              <a:cs typeface="Calibri"/>
            </a:endParaRPr>
          </a:p>
          <a:p>
            <a:endParaRPr lang="fi-FI"/>
          </a:p>
          <a:p>
            <a:r>
              <a:rPr lang="fi-FI"/>
              <a:t>Versio ja päivämäärä –kohtaan laitetaan kulloinenkin versionumero esimerkiksi luonnos 0.5. 01.02.2022. Kun versio on lopullinen alkaa versionumero 1.0 ja sen jälkeen 1.1. jne. Virallisiin versioihin muutokset hyväksyy omistaja/ohjausryhmä. Merkittävät uudet versiot, joissa selkeä muutos esim. vuoden vaihtuessa tavoitteisiin tai aikatauluun aloitetaan uudella numerolla eli 2.0. </a:t>
            </a:r>
          </a:p>
        </p:txBody>
      </p:sp>
      <p:sp>
        <p:nvSpPr>
          <p:cNvPr id="4" name="Dian numeron paikkamerkki 3"/>
          <p:cNvSpPr>
            <a:spLocks noGrp="1"/>
          </p:cNvSpPr>
          <p:nvPr>
            <p:ph type="sldNum" sz="quarter" idx="5"/>
          </p:nvPr>
        </p:nvSpPr>
        <p:spPr/>
        <p:txBody>
          <a:bodyPr/>
          <a:lstStyle/>
          <a:p>
            <a:fld id="{5DF6CCE8-1F88-4834-95D6-73D4882874CF}" type="slidenum">
              <a:rPr lang="fi-FI" smtClean="0"/>
              <a:t>6</a:t>
            </a:fld>
            <a:endParaRPr lang="fi-FI"/>
          </a:p>
        </p:txBody>
      </p:sp>
    </p:spTree>
    <p:extLst>
      <p:ext uri="{BB962C8B-B14F-4D97-AF65-F5344CB8AC3E}">
        <p14:creationId xmlns:p14="http://schemas.microsoft.com/office/powerpoint/2010/main" val="17325951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OR-kokous=ohjausryhmän kokous</a:t>
            </a:r>
          </a:p>
          <a:p>
            <a:r>
              <a:rPr lang="fi-FI"/>
              <a:t>PR-kokous=projektiryhmän kokous</a:t>
            </a:r>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1BDF90-0D9B-48CC-A8B9-4F0703262EA6}"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09894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i-FI"/>
              <a:t>Nimeä kaikki henkilöt/ osaamiset/ roolit projektissa ja dokumentoi arviot tarvittavista henkilötyöpäivistä ja kustannuksista. Alla olevan taulukon sijasta voit lisätä tarkoituksenmukaisella työkalulla laaditun työmäärä- ja kustannussuunnitelman tämän dokumentin liitteeksi.</a:t>
            </a:r>
          </a:p>
          <a:p>
            <a:pPr marL="0" marR="0" lvl="0" indent="0" algn="l" defTabSz="914400" rtl="0" eaLnBrk="0" fontAlgn="base" latinLnBrk="0" hangingPunct="0">
              <a:lnSpc>
                <a:spcPct val="100000"/>
              </a:lnSpc>
              <a:spcBef>
                <a:spcPct val="30000"/>
              </a:spcBef>
              <a:spcAft>
                <a:spcPct val="0"/>
              </a:spcAft>
              <a:buClrTx/>
              <a:buSzTx/>
              <a:buFontTx/>
              <a:buNone/>
              <a:tabLst/>
              <a:defRPr/>
            </a:pPr>
            <a:r>
              <a:rPr lang="fi-FI"/>
              <a:t>Tee tarpeen mukaan lisäkalvoja.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18E625-F91A-4941-B93F-68C3A9D0551A}"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34896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Suunnittele resursointi aikataulun ja tehtäväkohtaisen työmääräarvion mukaan.</a:t>
            </a:r>
          </a:p>
          <a:p>
            <a:endParaRPr lang="fi-FI"/>
          </a:p>
          <a:p>
            <a:r>
              <a:rPr lang="fi-FI"/>
              <a:t>Taulukko tulee muotoilla projektin aikataulun mittaiseksi ja muuttaa aikataulujaotusta esim. viikkoihin tai vuosineljänneksiin. Taulukon sijasta voit lisätä tarkoituksenmukaisella työkalulla laaditun resurssisuunnitelman tämän dokumentin liitteeksi.</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18E625-F91A-4941-B93F-68C3A9D0551A}"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36161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Tarkenna miten projektin rahoitus hoidetaan, esim. rahoituslähteet.</a:t>
            </a:r>
          </a:p>
          <a:p>
            <a:pPr marL="0" marR="0" lvl="0" indent="0" algn="l" defTabSz="914400" rtl="0" eaLnBrk="1" fontAlgn="auto" latinLnBrk="0" hangingPunct="1">
              <a:lnSpc>
                <a:spcPct val="100000"/>
              </a:lnSpc>
              <a:spcBef>
                <a:spcPts val="0"/>
              </a:spcBef>
              <a:spcAft>
                <a:spcPts val="0"/>
              </a:spcAft>
              <a:buClrTx/>
              <a:buSzTx/>
              <a:buFontTx/>
              <a:buNone/>
              <a:tabLst/>
              <a:defRPr/>
            </a:pPr>
            <a:r>
              <a:rPr lang="fi-FI"/>
              <a:t>Rahoituslähde (myöntäjä ja rahoituksen/avustuksen nimi)</a:t>
            </a:r>
          </a:p>
          <a:p>
            <a:pPr marL="0" marR="0" lvl="0" indent="0" algn="l" defTabSz="914400" rtl="0" eaLnBrk="1" fontAlgn="auto" latinLnBrk="0" hangingPunct="1">
              <a:lnSpc>
                <a:spcPct val="100000"/>
              </a:lnSpc>
              <a:spcBef>
                <a:spcPts val="0"/>
              </a:spcBef>
              <a:spcAft>
                <a:spcPts val="0"/>
              </a:spcAft>
              <a:buClrTx/>
              <a:buSzTx/>
              <a:buFontTx/>
              <a:buNone/>
              <a:tabLst/>
              <a:defRPr/>
            </a:pPr>
            <a:r>
              <a:rPr lang="fi-FI"/>
              <a:t>Ajanjakso,</a:t>
            </a:r>
            <a:r>
              <a:rPr lang="fi-FI" baseline="0"/>
              <a:t> jolle rahoitus haetaan/myönnetty</a:t>
            </a:r>
            <a:endParaRPr lang="fi-FI"/>
          </a:p>
          <a:p>
            <a:endParaRPr lang="fi-FI"/>
          </a:p>
          <a:p>
            <a:endParaRPr lang="fi-FI"/>
          </a:p>
          <a:p>
            <a:endParaRPr lang="en-US"/>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18E625-F91A-4941-B93F-68C3A9D0551A}"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83560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Tee kustannussuunnitelma osituksen (WBS, </a:t>
            </a:r>
            <a:r>
              <a:rPr lang="fi-FI" err="1"/>
              <a:t>Work</a:t>
            </a:r>
            <a:r>
              <a:rPr lang="fi-FI"/>
              <a:t> </a:t>
            </a:r>
            <a:r>
              <a:rPr lang="fi-FI" err="1"/>
              <a:t>Breakdown</a:t>
            </a:r>
            <a:r>
              <a:rPr lang="fi-FI"/>
              <a:t> </a:t>
            </a:r>
            <a:r>
              <a:rPr lang="fi-FI" err="1"/>
              <a:t>Structure</a:t>
            </a:r>
            <a:r>
              <a:rPr lang="fi-FI"/>
              <a:t>) mukaisesti ja organisaation taloushallinnan käytäntöjä noudattaen. Tarvittaessa tee kassavirtalaskelma aikataulun avulla ja lisää se suunnitelman liitteeksi.</a:t>
            </a:r>
          </a:p>
          <a:p>
            <a:r>
              <a:rPr lang="fi-FI"/>
              <a:t>Ohjelman seurantakoodi ohjelman kustannusten seurantaa varten</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18E625-F91A-4941-B93F-68C3A9D0551A}"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7234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Sisällysluetteloon lisätään kohtia esim. </a:t>
            </a:r>
            <a:r>
              <a:rPr lang="fi-FI" altLang="fi-FI" sz="1200">
                <a:latin typeface="Arial Black" panose="020B0604020202020204" pitchFamily="34" charset="0"/>
              </a:rPr>
              <a:t>Suunnitellut kustannukset ja budjetti, jos lisätään kalvoina mukaan. </a:t>
            </a:r>
          </a:p>
          <a:p>
            <a:r>
              <a:rPr lang="fi-FI" sz="1200">
                <a:latin typeface="Arial Black" panose="020B0604020202020204" pitchFamily="34" charset="0"/>
              </a:rPr>
              <a:t>Lisää ohjelmaa/projektia kuvaava kuva oikeaan reunaan kaupungin kuva-arkistosta.</a:t>
            </a:r>
            <a:endParaRPr lang="fi-FI"/>
          </a:p>
        </p:txBody>
      </p:sp>
      <p:sp>
        <p:nvSpPr>
          <p:cNvPr id="4" name="Dian numeron paikkamerkki 3"/>
          <p:cNvSpPr>
            <a:spLocks noGrp="1"/>
          </p:cNvSpPr>
          <p:nvPr>
            <p:ph type="sldNum" sz="quarter" idx="5"/>
          </p:nvPr>
        </p:nvSpPr>
        <p:spPr/>
        <p:txBody>
          <a:bodyPr/>
          <a:lstStyle/>
          <a:p>
            <a:fld id="{5DF6CCE8-1F88-4834-95D6-73D4882874CF}" type="slidenum">
              <a:rPr lang="fi-FI" smtClean="0"/>
              <a:t>7</a:t>
            </a:fld>
            <a:endParaRPr lang="fi-FI"/>
          </a:p>
        </p:txBody>
      </p:sp>
    </p:spTree>
    <p:extLst>
      <p:ext uri="{BB962C8B-B14F-4D97-AF65-F5344CB8AC3E}">
        <p14:creationId xmlns:p14="http://schemas.microsoft.com/office/powerpoint/2010/main" val="138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1">
                <a:ea typeface="+mn-lt"/>
                <a:cs typeface="+mn-lt"/>
              </a:rPr>
              <a:t>Lähtökohdat ja muutospaineet </a:t>
            </a:r>
            <a:r>
              <a:rPr lang="fi-FI" sz="1200" b="0">
                <a:ea typeface="+mn-lt"/>
                <a:cs typeface="+mn-lt"/>
              </a:rPr>
              <a:t>kuvaa tilannetta ennen ohjelman/projektin käynnistämistä ja perustelee, miksi ohjelma/projekti tarvitaan. Tähän osioon voidaan kuvata esimerkiksi toimeksiantopäätös, toimintaympäristöä ja sen muutoksia, josta syystä nykytilanteeseen on päädytty ja mitä on tehty tähän mennessä eli missä ollaan nyt. </a:t>
            </a:r>
          </a:p>
          <a:p>
            <a:r>
              <a:rPr lang="fi-FI" sz="1200" b="0">
                <a:ea typeface="+mn-lt"/>
                <a:cs typeface="+mn-lt"/>
              </a:rPr>
              <a:t>Sininen nuoli on ohjelma/projekti ja tavoitetila kuvaa muutosta, jota pyritään saamaan aikaan eli missä olemme, kun ohjelma/projekti on onnistuneesti toteutettu. </a:t>
            </a:r>
            <a:r>
              <a:rPr lang="fi-FI" sz="1200">
                <a:ea typeface="+mn-lt"/>
                <a:cs typeface="+mn-lt"/>
              </a:rPr>
              <a:t>Tavoite on johdettu kaupunkistrategiasta. </a:t>
            </a:r>
            <a:endParaRPr lang="fi-FI"/>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1BDF90-0D9B-48CC-A8B9-4F0703262EA6}"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6331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baseline="0"/>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4A0AF0-4A80-4345-86B2-BF95C1CB9CE3}"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5991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0" dirty="0">
                <a:ea typeface="+mn-lt"/>
                <a:cs typeface="+mn-lt"/>
              </a:rPr>
              <a:t>Tähän kalvolle </a:t>
            </a:r>
            <a:r>
              <a:rPr lang="fi-FI" sz="1200" b="1" dirty="0">
                <a:ea typeface="+mn-lt"/>
                <a:cs typeface="+mn-lt"/>
              </a:rPr>
              <a:t>tiivistetään </a:t>
            </a:r>
            <a:r>
              <a:rPr lang="fi-FI" sz="1200" b="0" dirty="0">
                <a:ea typeface="+mn-lt"/>
                <a:cs typeface="+mn-lt"/>
              </a:rPr>
              <a:t>ohjelman/projektin tavoitteet, päätuotokset, hyötytavoitteet ja rajaukset kaikki toimenpidekokonaisuudet huomioiden.  </a:t>
            </a:r>
          </a:p>
          <a:p>
            <a:endParaRPr lang="fi-FI" sz="1200" b="0" dirty="0">
              <a:ea typeface="+mn-lt"/>
              <a:cs typeface="+mn-lt"/>
            </a:endParaRPr>
          </a:p>
          <a:p>
            <a:r>
              <a:rPr lang="fi-FI" sz="1200" b="1" dirty="0">
                <a:ea typeface="+mn-lt"/>
                <a:cs typeface="+mn-lt"/>
              </a:rPr>
              <a:t>Tavoite</a:t>
            </a:r>
            <a:r>
              <a:rPr lang="fi-FI" sz="1200" dirty="0">
                <a:ea typeface="+mn-lt"/>
                <a:cs typeface="+mn-lt"/>
              </a:rPr>
              <a:t> ohjelman/projektin toteutukselle kuvaavat </a:t>
            </a:r>
            <a:r>
              <a:rPr lang="fi-FI" b="0" i="0" dirty="0">
                <a:solidFill>
                  <a:srgbClr val="333333"/>
                </a:solidFill>
                <a:effectLst/>
                <a:latin typeface="Tahoma" panose="020B0604030504040204" pitchFamily="34" charset="0"/>
              </a:rPr>
              <a:t>laajuuteen, aikatauluun ja kustannuksiin kohdistuvia, projektin toteutusta ohjaavia tavoitteita. </a:t>
            </a:r>
            <a:r>
              <a:rPr lang="fi-FI" sz="1200" dirty="0">
                <a:ea typeface="+mn-lt"/>
                <a:cs typeface="+mn-lt"/>
              </a:rPr>
              <a:t>Tavoite on johdettu kaupunkistrategiasta. Tavoitteet </a:t>
            </a:r>
            <a:r>
              <a:rPr lang="fi-FI" sz="1200" dirty="0"/>
              <a:t>perustelevat rahan ja resurssien käyttöä ohjelman/projektin aikana (osana talousarviota ja tulosbudjettia). Tavoitteen toteutumista seuraan mittareilla.</a:t>
            </a:r>
          </a:p>
          <a:p>
            <a:endParaRPr lang="fi-FI" sz="1200" dirty="0">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dirty="0"/>
              <a:t>Päätuotokset ja hyötytavoitteet </a:t>
            </a:r>
            <a:r>
              <a:rPr lang="fi-FI" sz="1200" dirty="0"/>
              <a:t>kuvaavat ohjelman ja kunkin toimenpidekokonaisuuden aikaansaannosta (business case), joka osoittaa lopullisen kokonaistuotoksen sekä mitä hyötyjä sillä tavoitellaan.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dirty="0"/>
              <a:t>Tuotokset</a:t>
            </a:r>
            <a:r>
              <a:rPr lang="fi-FI" sz="1200" dirty="0"/>
              <a:t> kuvaavat, mitä syntyy, kun tavoitteet toteutetaan eri toimenpitein ja </a:t>
            </a:r>
            <a:r>
              <a:rPr lang="fi-FI" sz="1200" b="0" i="0" u="none" strike="noStrike" kern="1200" baseline="0" dirty="0">
                <a:solidFill>
                  <a:schemeClr val="tx1"/>
                </a:solidFill>
                <a:latin typeface="+mn-lt"/>
                <a:ea typeface="+mn-ea"/>
                <a:cs typeface="+mn-cs"/>
              </a:rPr>
              <a:t>millä tuotoksilla hyödyt saadaan aikaan, kuka vastaa tulosten hyödyntämisestä, mitä uusia innovaatioita ohjelma/projekti tuottaa, mitä uutta osaamista, rakenteita tai teknologioita tarvitaan tulosten hyödyntämiseksi. </a:t>
            </a:r>
            <a:r>
              <a:rPr lang="fi-FI" sz="1200" dirty="0"/>
              <a:t>Yksittäinen tuotos voi olla esimerkiksi </a:t>
            </a:r>
            <a:r>
              <a:rPr lang="fi-FI" sz="1200" dirty="0">
                <a:ea typeface="+mn-lt"/>
                <a:cs typeface="+mn-lt"/>
              </a:rPr>
              <a:t>konkreettinen palvelu tai muu ratkaisu loppukäyttäjälle. Tuotoksien etenemistä seurataan tiekartalla.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b="1"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kern="1200" baseline="0" dirty="0">
                <a:solidFill>
                  <a:schemeClr val="tx1"/>
                </a:solidFill>
                <a:latin typeface="+mn-lt"/>
                <a:ea typeface="+mn-ea"/>
                <a:cs typeface="+mn-cs"/>
              </a:rPr>
              <a:t>Hyötytavoitteet</a:t>
            </a:r>
            <a:r>
              <a:rPr lang="fi-FI" sz="1200" b="0" i="0" u="none" strike="noStrike" kern="1200" baseline="0" dirty="0">
                <a:solidFill>
                  <a:schemeClr val="tx1"/>
                </a:solidFill>
                <a:latin typeface="+mn-lt"/>
                <a:ea typeface="+mn-ea"/>
                <a:cs typeface="+mn-cs"/>
              </a:rPr>
              <a:t> kuvaavat vaikuttavuutta kaupunkilaisille, yrityksille ja kaupunkiorganisaatiolle/henkilöstölle. </a:t>
            </a:r>
            <a:r>
              <a:rPr lang="fi-FI" sz="1200" dirty="0">
                <a:ea typeface="+mn-lt"/>
                <a:cs typeface="+mn-lt"/>
              </a:rPr>
              <a:t>Hyötytavoitteen todentamista seurataan erillisillä mittareilla.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dirty="0">
              <a:ea typeface="+mn-lt"/>
              <a:cs typeface="+mn-lt"/>
            </a:endParaRPr>
          </a:p>
          <a:p>
            <a:r>
              <a:rPr lang="fi-FI" sz="1200" b="1" dirty="0">
                <a:ea typeface="+mn-lt"/>
                <a:cs typeface="+mn-lt"/>
              </a:rPr>
              <a:t>Rajaukset</a:t>
            </a:r>
            <a:r>
              <a:rPr lang="fi-FI" sz="1200" dirty="0">
                <a:ea typeface="+mn-lt"/>
                <a:cs typeface="+mn-lt"/>
              </a:rPr>
              <a:t> selkeyttävät ohjelman tavoitteita ja</a:t>
            </a:r>
            <a:r>
              <a:rPr lang="fi-FI" sz="1200" baseline="0" dirty="0">
                <a:ea typeface="+mn-lt"/>
                <a:cs typeface="+mn-lt"/>
              </a:rPr>
              <a:t> kuvaavat, mitä toimenpidekokonaisuuksia, kohderyhmiä tai mahdollisesti jo suunniteltua/käynnissä olevaa kehittämistä ei kuulu mukaan. </a:t>
            </a:r>
            <a:r>
              <a:rPr lang="fi-FI" sz="1200" b="0" i="0" u="none" strike="noStrike" kern="1200" baseline="0" dirty="0">
                <a:solidFill>
                  <a:schemeClr val="tx1"/>
                </a:solidFill>
                <a:latin typeface="+mn-lt"/>
                <a:ea typeface="+mn-ea"/>
                <a:cs typeface="+mn-cs"/>
              </a:rPr>
              <a:t>Kukin ohjelma/projekti rajataan suhteessa perustehtävässä tapahtuvaan työhön henkilöstön, taloudellisten resurssien ja johtamisvastuiden kannalta sekä muihin ohjelmiin ja muuhun kehittämistoimintaan</a:t>
            </a:r>
          </a:p>
          <a:p>
            <a:r>
              <a:rPr lang="fi-FI" sz="1200" b="0" i="0" u="none" strike="noStrike" kern="1200" baseline="0" dirty="0">
                <a:solidFill>
                  <a:schemeClr val="tx1"/>
                </a:solidFill>
                <a:latin typeface="+mn-lt"/>
                <a:ea typeface="+mn-ea"/>
                <a:cs typeface="+mn-cs"/>
              </a:rPr>
              <a:t>niin, että vältetään päällekkäisyyksiä ja hyödynnetään yhteistyötä. Rajausten pohjalta laaditaan ohjelman/projektin oma visio ennakoiduista hyödyistä ja strategiset tavoitteet.</a:t>
            </a:r>
            <a:endParaRPr lang="en-US"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18E625-F91A-4941-B93F-68C3A9D0551A}"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0648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1" i="0" u="none" strike="noStrike" kern="1200" dirty="0">
                <a:solidFill>
                  <a:schemeClr val="tx1"/>
                </a:solidFill>
                <a:effectLst/>
                <a:latin typeface="+mn-lt"/>
                <a:ea typeface="+mn-ea"/>
                <a:cs typeface="+mn-cs"/>
              </a:rPr>
              <a:t>Toimenpidekokonaisuus</a:t>
            </a:r>
            <a:r>
              <a:rPr lang="fi-FI" sz="1200" b="0" i="0" u="none" strike="noStrike" kern="1200" dirty="0">
                <a:solidFill>
                  <a:schemeClr val="tx1"/>
                </a:solidFill>
                <a:effectLst/>
                <a:latin typeface="+mn-lt"/>
                <a:ea typeface="+mn-ea"/>
                <a:cs typeface="+mn-cs"/>
              </a:rPr>
              <a:t> = vastaa kysymykseen miksi? </a:t>
            </a:r>
            <a:r>
              <a:rPr lang="fi-FI" sz="1200" b="0" i="0" u="none" strike="noStrike" kern="1200" baseline="0" dirty="0">
                <a:solidFill>
                  <a:schemeClr val="tx1"/>
                </a:solidFill>
                <a:latin typeface="+mn-lt"/>
                <a:ea typeface="+mn-ea"/>
                <a:cs typeface="+mn-cs"/>
              </a:rPr>
              <a:t>Millä toimenpiteillä ohjelma tuottaa suunnitellut tulokset ja vaikutukset? Toimenpidekokonaisuuksia voivat olla esimerkiksi tutkimus, tuotteiden, toimintatapojen ja rakenteiden sekä yhteistyön kehittäminen, verkostoyhteistyön kehittäminen, innovatiiviset kokeilut, koulutus, investoinnit, tulosten käyttöönotto, tulosten julkistaminen ja markkinointi. Toimenpidekokonaisuudet voivat olla myös kohderyhmittäin esim. kaupunkilaisten hyvinvointi, yritysten elinvoima, kaupunkiorganisaation tuottavuus</a:t>
            </a:r>
            <a:endParaRPr lang="fi-FI" sz="1200" b="0" i="0" u="none" strike="noStrike" kern="1200" dirty="0">
              <a:solidFill>
                <a:schemeClr val="tx1"/>
              </a:solidFill>
              <a:effectLst/>
              <a:latin typeface="+mn-lt"/>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fi-FI" sz="1200" b="1" dirty="0"/>
          </a:p>
          <a:p>
            <a:pPr marL="0" marR="0" lvl="0" indent="0" algn="l" defTabSz="914400" rtl="0" eaLnBrk="1" fontAlgn="t" latinLnBrk="0" hangingPunct="1">
              <a:lnSpc>
                <a:spcPct val="100000"/>
              </a:lnSpc>
              <a:spcBef>
                <a:spcPts val="0"/>
              </a:spcBef>
              <a:spcAft>
                <a:spcPts val="0"/>
              </a:spcAft>
              <a:buClrTx/>
              <a:buSzTx/>
              <a:buFontTx/>
              <a:buNone/>
              <a:tabLst/>
              <a:defRPr/>
            </a:pPr>
            <a:r>
              <a:rPr lang="fi-FI" sz="1200" b="1" i="0" u="none" strike="noStrike" kern="1200" baseline="0" dirty="0">
                <a:solidFill>
                  <a:schemeClr val="tx1"/>
                </a:solidFill>
                <a:latin typeface="+mn-lt"/>
                <a:ea typeface="+mn-ea"/>
                <a:cs typeface="+mn-cs"/>
              </a:rPr>
              <a:t>Hyötytavoitteet</a:t>
            </a:r>
            <a:r>
              <a:rPr lang="fi-FI" sz="1200" b="0" i="0" u="none" strike="noStrike" kern="1200" baseline="0" dirty="0">
                <a:solidFill>
                  <a:schemeClr val="tx1"/>
                </a:solidFill>
                <a:latin typeface="+mn-lt"/>
                <a:ea typeface="+mn-ea"/>
                <a:cs typeface="+mn-cs"/>
              </a:rPr>
              <a:t> kuvaavat vaikuttavuutta. </a:t>
            </a:r>
            <a:r>
              <a:rPr lang="fi-FI" sz="1200" dirty="0">
                <a:ea typeface="+mn-lt"/>
                <a:cs typeface="+mn-lt"/>
              </a:rPr>
              <a:t>Hyötytavoitteen todentamista seurataan erillisillä mittareilla. </a:t>
            </a:r>
          </a:p>
          <a:p>
            <a:pPr marL="0" marR="0" lvl="0" indent="0" algn="l" defTabSz="914400" rtl="0" eaLnBrk="1" fontAlgn="t" latinLnBrk="0" hangingPunct="1">
              <a:lnSpc>
                <a:spcPct val="100000"/>
              </a:lnSpc>
              <a:spcBef>
                <a:spcPts val="0"/>
              </a:spcBef>
              <a:spcAft>
                <a:spcPts val="0"/>
              </a:spcAft>
              <a:buClrTx/>
              <a:buSzTx/>
              <a:buFontTx/>
              <a:buNone/>
              <a:tabLst/>
              <a:defRPr/>
            </a:pPr>
            <a:r>
              <a:rPr lang="fi-FI" sz="1200" dirty="0">
                <a:ea typeface="+mn-lt"/>
                <a:cs typeface="+mn-lt"/>
              </a:rPr>
              <a:t>Hyötytavoitteen todentamista seurataan erillisillä mittareilla. </a:t>
            </a:r>
            <a:endParaRPr lang="en-US" dirty="0"/>
          </a:p>
          <a:p>
            <a:pPr marL="0" marR="0" lvl="0" indent="0" algn="l" defTabSz="914400" rtl="0" eaLnBrk="1" fontAlgn="t" latinLnBrk="0" hangingPunct="1">
              <a:lnSpc>
                <a:spcPct val="100000"/>
              </a:lnSpc>
              <a:spcBef>
                <a:spcPts val="0"/>
              </a:spcBef>
              <a:spcAft>
                <a:spcPts val="0"/>
              </a:spcAft>
              <a:buClrTx/>
              <a:buSzTx/>
              <a:buFontTx/>
              <a:buNone/>
              <a:tabLst/>
              <a:defRPr/>
            </a:pPr>
            <a:endParaRPr lang="fi-FI" sz="1200" b="1" i="0" u="none" strike="noStrike" kern="1200" dirty="0">
              <a:solidFill>
                <a:schemeClr val="tx1"/>
              </a:solidFill>
              <a:effectLst/>
              <a:latin typeface="+mn-lt"/>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lang="fi-FI" sz="1200" b="1" dirty="0">
                <a:ea typeface="+mn-lt"/>
                <a:cs typeface="+mn-lt"/>
              </a:rPr>
              <a:t>Mittari</a:t>
            </a:r>
            <a:r>
              <a:rPr lang="fi-FI" sz="1200" dirty="0">
                <a:ea typeface="+mn-lt"/>
                <a:cs typeface="+mn-lt"/>
              </a:rPr>
              <a:t>lla seurataan hyötytavoitteen saavuttamista. Mittarin asettaminen vaatii hyvän nykytilan tuntemuksen, jotta lähtö- ja tavoitetilannetta voidaan verrata. Mittarit eivät kytkeydy toimenpiteisiin, vaan tavoitteeseen. Toimenpiteiden toteutumista seurataan erillisillä mittareilla (ei-aloitettu, käynnissä, valmis). Mittari voi olla esimerkiksi asiakaskokemuksen paraneminen, palvelun läpimenoaika, tuotoksen toteutus määräajassa, palveluaste, toimintaympäristöön liittyvä muutos. Olennaista on, että mittari on sellainen, johon ohjelma/projekti todella voi vaikuttaa. </a:t>
            </a:r>
            <a:endParaRPr lang="fi-FI" sz="1200" b="0" i="0" u="none" strike="noStrike" kern="1200" dirty="0">
              <a:solidFill>
                <a:schemeClr val="tx1"/>
              </a:solidFill>
              <a:effectLst/>
              <a:latin typeface="+mn-lt"/>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fi-FI" sz="1200" b="1" i="0" u="none" strike="noStrike" kern="1200" dirty="0">
              <a:solidFill>
                <a:schemeClr val="tx1"/>
              </a:solidFill>
              <a:effectLst/>
              <a:latin typeface="+mn-lt"/>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lang="fi-FI" sz="1200" b="1" dirty="0"/>
              <a:t>Keskeiset</a:t>
            </a:r>
            <a:r>
              <a:rPr lang="fi-FI" sz="1200" b="1" baseline="0" dirty="0"/>
              <a:t> t</a:t>
            </a:r>
            <a:r>
              <a:rPr lang="fi-FI" sz="1200" b="1" dirty="0"/>
              <a:t>uotokset</a:t>
            </a:r>
            <a:r>
              <a:rPr lang="fi-FI" sz="1200" dirty="0"/>
              <a:t> kuvaavat </a:t>
            </a:r>
            <a:r>
              <a:rPr lang="fi-FI" sz="1200" b="0" i="0" u="none" strike="noStrike" kern="1200" baseline="0" dirty="0">
                <a:solidFill>
                  <a:schemeClr val="tx1"/>
                </a:solidFill>
                <a:latin typeface="+mn-lt"/>
                <a:ea typeface="+mn-ea"/>
                <a:cs typeface="+mn-cs"/>
              </a:rPr>
              <a:t>millä hyödyt saadaan aikaan, kuka vastaa tulosten hyödyntämisestä, mitä uusia innovaatioita ohjelma tuottaa, mitä uutta osaamista, rakenteita tai teknologioita tarvitaan tulosten hyödyntämiseksi. </a:t>
            </a:r>
            <a:r>
              <a:rPr lang="fi-FI" sz="1200" dirty="0"/>
              <a:t>Yksittäinen tuotos voi olla esimerkiksi </a:t>
            </a:r>
            <a:r>
              <a:rPr lang="fi-FI" sz="1200" dirty="0">
                <a:ea typeface="+mn-lt"/>
                <a:cs typeface="+mn-lt"/>
              </a:rPr>
              <a:t>konkreettinen palvelu tai muu ratkaisu loppukäyttäjälle. Tuotoksien etenemistä seurataan tiekartalla</a:t>
            </a:r>
          </a:p>
          <a:p>
            <a:pPr marL="0" marR="0" lvl="0" indent="0" algn="l" defTabSz="914400" rtl="0" eaLnBrk="1" fontAlgn="t" latinLnBrk="0" hangingPunct="1">
              <a:lnSpc>
                <a:spcPct val="100000"/>
              </a:lnSpc>
              <a:spcBef>
                <a:spcPts val="0"/>
              </a:spcBef>
              <a:spcAft>
                <a:spcPts val="0"/>
              </a:spcAft>
              <a:buClrTx/>
              <a:buSzTx/>
              <a:buFontTx/>
              <a:buNone/>
              <a:tabLst/>
              <a:defRPr/>
            </a:pPr>
            <a:endParaRPr lang="fi-FI" sz="1200" b="0" i="0" u="none" strike="noStrike" kern="1200" dirty="0">
              <a:solidFill>
                <a:schemeClr val="tx1"/>
              </a:solidFill>
              <a:effectLst/>
              <a:latin typeface="+mn-lt"/>
              <a:ea typeface="+mn-lt"/>
              <a:cs typeface="+mn-lt"/>
            </a:endParaRPr>
          </a:p>
          <a:p>
            <a:endParaRPr lang="fi-FI" dirty="0"/>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1BDF90-0D9B-48CC-A8B9-4F0703262EA6}"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544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b="1" dirty="0" err="1"/>
              <a:t>Edellytykset</a:t>
            </a:r>
            <a:r>
              <a:rPr lang="en-US" baseline="0" dirty="0"/>
              <a:t> </a:t>
            </a:r>
            <a:r>
              <a:rPr lang="en-US" baseline="0" dirty="0" err="1"/>
              <a:t>kuvaa</a:t>
            </a:r>
            <a:r>
              <a:rPr lang="en-US" baseline="0" dirty="0"/>
              <a:t> ne </a:t>
            </a:r>
            <a:r>
              <a:rPr lang="en-US" dirty="0" err="1"/>
              <a:t>ohjelman</a:t>
            </a:r>
            <a:r>
              <a:rPr lang="en-US" dirty="0"/>
              <a:t> </a:t>
            </a:r>
            <a:r>
              <a:rPr lang="en-US" dirty="0" err="1"/>
              <a:t>ulkopuoliset</a:t>
            </a:r>
            <a:r>
              <a:rPr lang="en-US" dirty="0"/>
              <a:t> </a:t>
            </a:r>
            <a:r>
              <a:rPr lang="en-US" dirty="0" err="1"/>
              <a:t>edellytykset</a:t>
            </a:r>
            <a:r>
              <a:rPr lang="en-US" dirty="0"/>
              <a:t>, </a:t>
            </a:r>
            <a:r>
              <a:rPr lang="en-US" dirty="0" err="1"/>
              <a:t>jotka</a:t>
            </a:r>
            <a:r>
              <a:rPr lang="en-US" dirty="0"/>
              <a:t> </a:t>
            </a:r>
            <a:r>
              <a:rPr lang="en-US" dirty="0" err="1"/>
              <a:t>täytyy</a:t>
            </a:r>
            <a:r>
              <a:rPr lang="en-US" dirty="0"/>
              <a:t> olla </a:t>
            </a:r>
            <a:r>
              <a:rPr lang="en-US" dirty="0" err="1"/>
              <a:t>tehtynä</a:t>
            </a:r>
            <a:r>
              <a:rPr lang="en-US" dirty="0"/>
              <a:t> tai </a:t>
            </a:r>
            <a:r>
              <a:rPr lang="en-US" dirty="0" err="1"/>
              <a:t>saatavilla</a:t>
            </a:r>
            <a:r>
              <a:rPr lang="en-US" dirty="0"/>
              <a:t>, </a:t>
            </a:r>
            <a:r>
              <a:rPr lang="en-US" dirty="0" err="1"/>
              <a:t>jotta</a:t>
            </a:r>
            <a:r>
              <a:rPr lang="en-US" dirty="0"/>
              <a:t> </a:t>
            </a:r>
            <a:r>
              <a:rPr lang="en-US" dirty="0" err="1"/>
              <a:t>ohjelma</a:t>
            </a:r>
            <a:r>
              <a:rPr lang="en-US" dirty="0"/>
              <a:t> </a:t>
            </a:r>
            <a:r>
              <a:rPr lang="en-US" dirty="0" err="1"/>
              <a:t>voidaan</a:t>
            </a:r>
            <a:r>
              <a:rPr lang="en-US" dirty="0"/>
              <a:t> </a:t>
            </a:r>
            <a:r>
              <a:rPr lang="en-US" dirty="0" err="1"/>
              <a:t>aloittaa</a:t>
            </a:r>
            <a:r>
              <a:rPr lang="en-US" dirty="0"/>
              <a:t>. </a:t>
            </a:r>
            <a:r>
              <a:rPr lang="fi-FI" sz="1200" b="0" i="0" kern="1200" dirty="0">
                <a:solidFill>
                  <a:schemeClr val="tx1"/>
                </a:solidFill>
                <a:effectLst/>
                <a:latin typeface="+mn-lt"/>
                <a:ea typeface="+mn-ea"/>
                <a:cs typeface="+mn-cs"/>
              </a:rPr>
              <a:t>Määräystenmukaisuuden</a:t>
            </a:r>
            <a:r>
              <a:rPr lang="fi-FI" dirty="0"/>
              <a:t> (lainsäädäntö ja omat ohjeet) </a:t>
            </a:r>
            <a:r>
              <a:rPr lang="fi-FI" sz="1200" b="0" i="0" kern="1200" dirty="0">
                <a:solidFill>
                  <a:schemeClr val="tx1"/>
                </a:solidFill>
                <a:effectLst/>
                <a:latin typeface="+mn-lt"/>
                <a:ea typeface="+mn-ea"/>
                <a:cs typeface="+mn-cs"/>
              </a:rPr>
              <a:t>varmistaminen on edellytys projektin toteuttamiselle.</a:t>
            </a:r>
            <a:r>
              <a:rPr lang="fi-FI" dirty="0"/>
              <a:t> Esimerkiksi tiedonhallinnan muutosvaikutusten arviointi ja tietosuojan vaikutusten arviointi. Ks. Tarkemmin Katselmointi-mallipohjasta. </a:t>
            </a:r>
            <a:endParaRPr lang="en-US" dirty="0"/>
          </a:p>
          <a:p>
            <a:endParaRPr lang="en-US" dirty="0"/>
          </a:p>
          <a:p>
            <a:r>
              <a:rPr lang="en-US" b="1" dirty="0" err="1"/>
              <a:t>Riippuvuudet</a:t>
            </a:r>
            <a:r>
              <a:rPr lang="en-US" b="1" dirty="0"/>
              <a:t> </a:t>
            </a:r>
            <a:r>
              <a:rPr lang="en-US" dirty="0" err="1"/>
              <a:t>tarkentaa</a:t>
            </a:r>
            <a:r>
              <a:rPr lang="en-US" dirty="0"/>
              <a:t> </a:t>
            </a:r>
            <a:r>
              <a:rPr lang="en-US" dirty="0" err="1"/>
              <a:t>liitynnät</a:t>
            </a:r>
            <a:r>
              <a:rPr lang="en-US" dirty="0"/>
              <a:t> </a:t>
            </a:r>
            <a:r>
              <a:rPr lang="en-US" dirty="0" err="1"/>
              <a:t>muuhun</a:t>
            </a:r>
            <a:r>
              <a:rPr lang="en-US" baseline="0" dirty="0"/>
              <a:t> </a:t>
            </a:r>
            <a:r>
              <a:rPr lang="en-US" baseline="0" dirty="0" err="1"/>
              <a:t>kehittämiseen</a:t>
            </a:r>
            <a:r>
              <a:rPr lang="en-US" baseline="0" dirty="0"/>
              <a:t>, </a:t>
            </a:r>
            <a:r>
              <a:rPr lang="en-US" baseline="0" dirty="0" err="1"/>
              <a:t>jossa</a:t>
            </a:r>
            <a:r>
              <a:rPr lang="en-US" baseline="0" dirty="0"/>
              <a:t> </a:t>
            </a:r>
            <a:r>
              <a:rPr lang="en-US" baseline="0" dirty="0" err="1"/>
              <a:t>varmistetaan</a:t>
            </a:r>
            <a:r>
              <a:rPr lang="en-US" dirty="0"/>
              <a:t>, </a:t>
            </a:r>
            <a:r>
              <a:rPr lang="en-US" dirty="0" err="1"/>
              <a:t>että</a:t>
            </a:r>
            <a:r>
              <a:rPr lang="en-US" dirty="0"/>
              <a:t> </a:t>
            </a:r>
            <a:r>
              <a:rPr lang="en-US" dirty="0" err="1"/>
              <a:t>oleelliset</a:t>
            </a:r>
            <a:r>
              <a:rPr lang="en-US" dirty="0"/>
              <a:t> </a:t>
            </a:r>
            <a:r>
              <a:rPr lang="en-US" dirty="0" err="1"/>
              <a:t>riippuvuudet</a:t>
            </a:r>
            <a:r>
              <a:rPr lang="en-US" dirty="0"/>
              <a:t> on </a:t>
            </a:r>
            <a:r>
              <a:rPr lang="en-US" dirty="0" err="1"/>
              <a:t>kuvattu</a:t>
            </a:r>
            <a:r>
              <a:rPr lang="en-US" dirty="0"/>
              <a:t>. </a:t>
            </a:r>
            <a:r>
              <a:rPr lang="en-US" dirty="0" err="1"/>
              <a:t>Riippuvuus</a:t>
            </a:r>
            <a:r>
              <a:rPr lang="en-US" baseline="0" dirty="0"/>
              <a:t> </a:t>
            </a:r>
            <a:r>
              <a:rPr lang="en-US" baseline="0" dirty="0" err="1"/>
              <a:t>voi</a:t>
            </a:r>
            <a:r>
              <a:rPr lang="en-US" baseline="0" dirty="0"/>
              <a:t> olla </a:t>
            </a:r>
            <a:r>
              <a:rPr lang="en-US" baseline="0" dirty="0" err="1"/>
              <a:t>esimerkiksi</a:t>
            </a:r>
            <a:r>
              <a:rPr lang="en-US" baseline="0" dirty="0"/>
              <a:t> </a:t>
            </a:r>
            <a:r>
              <a:rPr lang="en-US" baseline="0" dirty="0" err="1"/>
              <a:t>jonkin</a:t>
            </a:r>
            <a:r>
              <a:rPr lang="en-US" baseline="0" dirty="0"/>
              <a:t> </a:t>
            </a:r>
            <a:r>
              <a:rPr lang="en-US" baseline="0" dirty="0" err="1"/>
              <a:t>muun</a:t>
            </a:r>
            <a:r>
              <a:rPr lang="en-US" baseline="0" dirty="0"/>
              <a:t> </a:t>
            </a:r>
            <a:r>
              <a:rPr lang="en-US" baseline="0" dirty="0" err="1"/>
              <a:t>kehittämistyön</a:t>
            </a:r>
            <a:r>
              <a:rPr lang="en-US" baseline="0" dirty="0"/>
              <a:t> </a:t>
            </a:r>
            <a:r>
              <a:rPr lang="en-US" baseline="0" dirty="0" err="1"/>
              <a:t>tain</a:t>
            </a:r>
            <a:r>
              <a:rPr lang="en-US" baseline="0" dirty="0"/>
              <a:t> </a:t>
            </a:r>
            <a:r>
              <a:rPr lang="en-US" baseline="0" dirty="0" err="1"/>
              <a:t>lainmuutokset</a:t>
            </a:r>
            <a:r>
              <a:rPr lang="en-US" baseline="0" dirty="0"/>
              <a:t> </a:t>
            </a:r>
            <a:r>
              <a:rPr lang="en-US" baseline="0" dirty="0" err="1"/>
              <a:t>aikataulu</a:t>
            </a:r>
            <a:r>
              <a:rPr lang="en-US" baseline="0" dirty="0"/>
              <a:t>. </a:t>
            </a:r>
            <a:r>
              <a:rPr lang="en-US" dirty="0" err="1"/>
              <a:t>Myös</a:t>
            </a:r>
            <a:r>
              <a:rPr lang="en-US" dirty="0"/>
              <a:t> </a:t>
            </a:r>
            <a:r>
              <a:rPr lang="en-US" dirty="0" err="1"/>
              <a:t>resursseja</a:t>
            </a:r>
            <a:r>
              <a:rPr lang="en-US" dirty="0"/>
              <a:t> ja </a:t>
            </a:r>
            <a:r>
              <a:rPr lang="en-US" dirty="0" err="1"/>
              <a:t>erityisosaamista</a:t>
            </a:r>
            <a:r>
              <a:rPr lang="en-US" dirty="0"/>
              <a:t> </a:t>
            </a:r>
            <a:r>
              <a:rPr lang="en-US" dirty="0" err="1"/>
              <a:t>koskevat</a:t>
            </a:r>
            <a:r>
              <a:rPr lang="en-US" dirty="0"/>
              <a:t> </a:t>
            </a:r>
            <a:r>
              <a:rPr lang="en-US" dirty="0" err="1"/>
              <a:t>riippuvuudet</a:t>
            </a:r>
            <a:r>
              <a:rPr lang="en-US" dirty="0"/>
              <a:t> </a:t>
            </a:r>
            <a:r>
              <a:rPr lang="en-US" dirty="0" err="1"/>
              <a:t>tulee</a:t>
            </a:r>
            <a:r>
              <a:rPr lang="en-US" dirty="0"/>
              <a:t> </a:t>
            </a:r>
            <a:r>
              <a:rPr lang="en-US" dirty="0" err="1"/>
              <a:t>kuvata</a:t>
            </a:r>
            <a:r>
              <a:rPr lang="en-US" dirty="0"/>
              <a:t>.</a:t>
            </a:r>
            <a:endParaRPr lang="en-US" dirty="0">
              <a:cs typeface="Calibri"/>
            </a:endParaRPr>
          </a:p>
          <a:p>
            <a:endParaRPr lang="en-US" dirty="0"/>
          </a:p>
          <a:p>
            <a:endParaRPr lang="en-US"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18E625-F91A-4941-B93F-68C3A9D0551A}"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9516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i-FI" sz="1200">
                <a:ea typeface="+mn-lt"/>
                <a:cs typeface="+mn-lt"/>
              </a:rPr>
              <a:t>Ohjelman keskeiset tuotokset tuodaan tiekartalle kalvolta 6.</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i-FI" sz="1200">
                <a:ea typeface="+mn-lt"/>
                <a:cs typeface="+mn-lt"/>
              </a:rPr>
              <a:t>Ohjelman/projektin kullekin erillisvuodelle tulee osoittaa </a:t>
            </a:r>
            <a:r>
              <a:rPr lang="fi-FI" sz="1200" b="1">
                <a:ea typeface="+mn-lt"/>
                <a:cs typeface="+mn-lt"/>
              </a:rPr>
              <a:t>v</a:t>
            </a:r>
            <a:r>
              <a:rPr lang="fi-FI" sz="1200" b="1"/>
              <a:t>uoden osatavoitteet/tuotokset ja </a:t>
            </a:r>
            <a:r>
              <a:rPr lang="fi-FI" sz="1200"/>
              <a:t>ylläpitää tietoa vuoden kuluessa. (Näitä tarkennetaan vuosittain).</a:t>
            </a:r>
            <a:r>
              <a:rPr lang="fi-FI" sz="1200" baseline="0"/>
              <a:t> </a:t>
            </a:r>
            <a:r>
              <a:rPr lang="fi-FI" sz="1200"/>
              <a:t>Tämä tieto perustelee rahan ja resurssien käyttöä seurantavuoden aikana (osana talousarviota ja tulosbudjettia). Tavoitteen toteutumista seuraan mittareilla.</a:t>
            </a:r>
            <a:endParaRPr lang="fi-FI" sz="1200">
              <a:ea typeface="+mn-lt"/>
              <a:cs typeface="+mn-lt"/>
            </a:endParaRPr>
          </a:p>
          <a:p>
            <a:pPr marL="171450" indent="-171450">
              <a:buFontTx/>
              <a:buChar char="-"/>
            </a:pPr>
            <a:endParaRPr lang="fi-FI"/>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878EC4-376A-4FAC-844F-6C9BF98A64AA}"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104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5136204"/>
          </a:xfrm>
        </p:spPr>
        <p:txBody>
          <a:bodyPr/>
          <a:lstStyle>
            <a:lvl1pPr algn="l">
              <a:lnSpc>
                <a:spcPct val="85000"/>
              </a:lnSpc>
              <a:defRPr sz="7000">
                <a:latin typeface="+mj-lt"/>
              </a:defRPr>
            </a:lvl1pPr>
          </a:lstStyle>
          <a:p>
            <a:r>
              <a:rPr lang="fi-FI"/>
              <a:t>Muokkaa perustyyl. napsautt.</a:t>
            </a:r>
          </a:p>
        </p:txBody>
      </p:sp>
      <p:sp>
        <p:nvSpPr>
          <p:cNvPr id="3" name="Päivämäärän paikkamerkki 3"/>
          <p:cNvSpPr>
            <a:spLocks noGrp="1"/>
          </p:cNvSpPr>
          <p:nvPr>
            <p:ph type="dt" sz="half" idx="10"/>
          </p:nvPr>
        </p:nvSpPr>
        <p:spPr/>
        <p:txBody>
          <a:bodyPr/>
          <a:lstStyle>
            <a:lvl1pPr>
              <a:defRPr/>
            </a:lvl1pPr>
          </a:lstStyle>
          <a:p>
            <a:fld id="{6EAB05F7-8E58-4971-954E-2357C56EBEA6}" type="datetimeFigureOut">
              <a:rPr lang="fi-FI" smtClean="0"/>
              <a:t>10.2.2022</a:t>
            </a:fld>
            <a:endParaRPr lang="fi-FI"/>
          </a:p>
        </p:txBody>
      </p:sp>
      <p:sp>
        <p:nvSpPr>
          <p:cNvPr id="4" name="Alatunnisteen paikkamerkki 4"/>
          <p:cNvSpPr>
            <a:spLocks noGrp="1"/>
          </p:cNvSpPr>
          <p:nvPr>
            <p:ph type="ftr" sz="quarter" idx="11"/>
          </p:nvPr>
        </p:nvSpPr>
        <p:spPr/>
        <p:txBody>
          <a:bodyPr/>
          <a:lstStyle>
            <a:lvl1pPr>
              <a:defRPr/>
            </a:lvl1pPr>
          </a:lstStyle>
          <a:p>
            <a:endParaRPr lang="fi-FI"/>
          </a:p>
        </p:txBody>
      </p:sp>
      <p:sp>
        <p:nvSpPr>
          <p:cNvPr id="5" name="Dian numeron paikkamerkki 5"/>
          <p:cNvSpPr>
            <a:spLocks noGrp="1"/>
          </p:cNvSpPr>
          <p:nvPr>
            <p:ph type="sldNum" sz="quarter" idx="12"/>
          </p:nvPr>
        </p:nvSpPr>
        <p:spPr/>
        <p:txBody>
          <a:bodyPr/>
          <a:lstStyle>
            <a:lvl1pPr>
              <a:defRPr/>
            </a:lvl1pPr>
          </a:lstStyle>
          <a:p>
            <a:fld id="{B3ED3CF1-AE36-4F7D-B1D7-F5107BEBB32E}" type="slidenum">
              <a:rPr lang="fi-FI" smtClean="0"/>
              <a:t>‹#›</a:t>
            </a:fld>
            <a:endParaRPr lang="fi-FI"/>
          </a:p>
        </p:txBody>
      </p:sp>
    </p:spTree>
    <p:extLst>
      <p:ext uri="{BB962C8B-B14F-4D97-AF65-F5344CB8AC3E}">
        <p14:creationId xmlns:p14="http://schemas.microsoft.com/office/powerpoint/2010/main" val="2846869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Otsikko ja sisältö B">
    <p:spTree>
      <p:nvGrpSpPr>
        <p:cNvPr id="1" name=""/>
        <p:cNvGrpSpPr/>
        <p:nvPr/>
      </p:nvGrpSpPr>
      <p:grpSpPr>
        <a:xfrm>
          <a:off x="0" y="0"/>
          <a:ext cx="0" cy="0"/>
          <a:chOff x="0" y="0"/>
          <a:chExt cx="0" cy="0"/>
        </a:xfrm>
      </p:grpSpPr>
      <p:sp>
        <p:nvSpPr>
          <p:cNvPr id="4" name="Freeform 9"/>
          <p:cNvSpPr>
            <a:spLocks noChangeAspect="1"/>
          </p:cNvSpPr>
          <p:nvPr/>
        </p:nvSpPr>
        <p:spPr bwMode="auto">
          <a:xfrm>
            <a:off x="11018838" y="0"/>
            <a:ext cx="1189037" cy="6858000"/>
          </a:xfrm>
          <a:custGeom>
            <a:avLst/>
            <a:gdLst>
              <a:gd name="T0" fmla="*/ 107277 w 2460"/>
              <a:gd name="T1" fmla="*/ 0 h 14300"/>
              <a:gd name="T2" fmla="*/ 0 w 2460"/>
              <a:gd name="T3" fmla="*/ 340023 h 14300"/>
              <a:gd name="T4" fmla="*/ 115492 w 2460"/>
              <a:gd name="T5" fmla="*/ 771645 h 14300"/>
              <a:gd name="T6" fmla="*/ 0 w 2460"/>
              <a:gd name="T7" fmla="*/ 1203267 h 14300"/>
              <a:gd name="T8" fmla="*/ 115492 w 2460"/>
              <a:gd name="T9" fmla="*/ 1634890 h 14300"/>
              <a:gd name="T10" fmla="*/ 0 w 2460"/>
              <a:gd name="T11" fmla="*/ 2066032 h 14300"/>
              <a:gd name="T12" fmla="*/ 115492 w 2460"/>
              <a:gd name="T13" fmla="*/ 2497655 h 14300"/>
              <a:gd name="T14" fmla="*/ 115492 w 2460"/>
              <a:gd name="T15" fmla="*/ 2519716 h 14300"/>
              <a:gd name="T16" fmla="*/ 0 w 2460"/>
              <a:gd name="T17" fmla="*/ 2951338 h 14300"/>
              <a:gd name="T18" fmla="*/ 115492 w 2460"/>
              <a:gd name="T19" fmla="*/ 3382481 h 14300"/>
              <a:gd name="T20" fmla="*/ 0 w 2460"/>
              <a:gd name="T21" fmla="*/ 3814103 h 14300"/>
              <a:gd name="T22" fmla="*/ 115492 w 2460"/>
              <a:gd name="T23" fmla="*/ 4245725 h 14300"/>
              <a:gd name="T24" fmla="*/ 0 w 2460"/>
              <a:gd name="T25" fmla="*/ 4676868 h 14300"/>
              <a:gd name="T26" fmla="*/ 115492 w 2460"/>
              <a:gd name="T27" fmla="*/ 5108491 h 14300"/>
              <a:gd name="T28" fmla="*/ 0 w 2460"/>
              <a:gd name="T29" fmla="*/ 5540113 h 14300"/>
              <a:gd name="T30" fmla="*/ 115492 w 2460"/>
              <a:gd name="T31" fmla="*/ 5971256 h 14300"/>
              <a:gd name="T32" fmla="*/ 0 w 2460"/>
              <a:gd name="T33" fmla="*/ 6402878 h 14300"/>
              <a:gd name="T34" fmla="*/ 115492 w 2460"/>
              <a:gd name="T35" fmla="*/ 6834501 h 14300"/>
              <a:gd name="T36" fmla="*/ 115009 w 2460"/>
              <a:gd name="T37" fmla="*/ 6858000 h 14300"/>
              <a:gd name="T38" fmla="*/ 1188749 w 2460"/>
              <a:gd name="T39" fmla="*/ 6858000 h 14300"/>
              <a:gd name="T40" fmla="*/ 1188749 w 2460"/>
              <a:gd name="T41" fmla="*/ 0 h 14300"/>
              <a:gd name="T42" fmla="*/ 107277 w 2460"/>
              <a:gd name="T43" fmla="*/ 0 h 143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60" h="14300">
                <a:moveTo>
                  <a:pt x="222" y="0"/>
                </a:moveTo>
                <a:cubicBezTo>
                  <a:pt x="167" y="272"/>
                  <a:pt x="0" y="334"/>
                  <a:pt x="0" y="709"/>
                </a:cubicBezTo>
                <a:cubicBezTo>
                  <a:pt x="0" y="1159"/>
                  <a:pt x="239" y="1159"/>
                  <a:pt x="239" y="1609"/>
                </a:cubicBezTo>
                <a:cubicBezTo>
                  <a:pt x="239" y="2059"/>
                  <a:pt x="0" y="2059"/>
                  <a:pt x="0" y="2509"/>
                </a:cubicBezTo>
                <a:cubicBezTo>
                  <a:pt x="0" y="2959"/>
                  <a:pt x="239" y="2959"/>
                  <a:pt x="239" y="3409"/>
                </a:cubicBezTo>
                <a:cubicBezTo>
                  <a:pt x="239" y="3858"/>
                  <a:pt x="0" y="3858"/>
                  <a:pt x="0" y="4308"/>
                </a:cubicBezTo>
                <a:cubicBezTo>
                  <a:pt x="0" y="4758"/>
                  <a:pt x="239" y="4758"/>
                  <a:pt x="239" y="5208"/>
                </a:cubicBezTo>
                <a:lnTo>
                  <a:pt x="239" y="5254"/>
                </a:lnTo>
                <a:cubicBezTo>
                  <a:pt x="239" y="5704"/>
                  <a:pt x="0" y="5704"/>
                  <a:pt x="0" y="6154"/>
                </a:cubicBezTo>
                <a:cubicBezTo>
                  <a:pt x="0" y="6603"/>
                  <a:pt x="239" y="6603"/>
                  <a:pt x="239" y="7053"/>
                </a:cubicBezTo>
                <a:cubicBezTo>
                  <a:pt x="239" y="7503"/>
                  <a:pt x="0" y="7503"/>
                  <a:pt x="0" y="7953"/>
                </a:cubicBezTo>
                <a:cubicBezTo>
                  <a:pt x="0" y="8403"/>
                  <a:pt x="239" y="8403"/>
                  <a:pt x="239" y="8853"/>
                </a:cubicBezTo>
                <a:cubicBezTo>
                  <a:pt x="239" y="9303"/>
                  <a:pt x="0" y="9303"/>
                  <a:pt x="0" y="9752"/>
                </a:cubicBezTo>
                <a:cubicBezTo>
                  <a:pt x="0" y="10202"/>
                  <a:pt x="239" y="10202"/>
                  <a:pt x="239" y="10652"/>
                </a:cubicBezTo>
                <a:cubicBezTo>
                  <a:pt x="239" y="11102"/>
                  <a:pt x="0" y="11102"/>
                  <a:pt x="0" y="11552"/>
                </a:cubicBezTo>
                <a:cubicBezTo>
                  <a:pt x="0" y="12002"/>
                  <a:pt x="239" y="12002"/>
                  <a:pt x="239" y="12451"/>
                </a:cubicBezTo>
                <a:cubicBezTo>
                  <a:pt x="239" y="12901"/>
                  <a:pt x="0" y="12901"/>
                  <a:pt x="0" y="13351"/>
                </a:cubicBezTo>
                <a:cubicBezTo>
                  <a:pt x="0" y="13801"/>
                  <a:pt x="239" y="13801"/>
                  <a:pt x="239" y="14251"/>
                </a:cubicBezTo>
                <a:cubicBezTo>
                  <a:pt x="239" y="14268"/>
                  <a:pt x="239" y="14284"/>
                  <a:pt x="238" y="14300"/>
                </a:cubicBezTo>
                <a:lnTo>
                  <a:pt x="2460" y="14300"/>
                </a:lnTo>
                <a:lnTo>
                  <a:pt x="2460" y="0"/>
                </a:lnTo>
                <a:lnTo>
                  <a:pt x="222" y="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fld id="{6EAB05F7-8E58-4971-954E-2357C56EBEA6}" type="datetimeFigureOut">
              <a:rPr lang="fi-FI" smtClean="0"/>
              <a:t>10.2.2022</a:t>
            </a:fld>
            <a:endParaRPr lang="fi-FI"/>
          </a:p>
        </p:txBody>
      </p:sp>
      <p:sp>
        <p:nvSpPr>
          <p:cNvPr id="6" name="Alatunnisteen paikkamerkki 4"/>
          <p:cNvSpPr>
            <a:spLocks noGrp="1"/>
          </p:cNvSpPr>
          <p:nvPr>
            <p:ph type="ftr" sz="quarter" idx="11"/>
          </p:nvPr>
        </p:nvSpPr>
        <p:spPr/>
        <p:txBody>
          <a:bodyPr/>
          <a:lstStyle>
            <a:lvl1pPr>
              <a:defRPr/>
            </a:lvl1pPr>
          </a:lstStyle>
          <a:p>
            <a:endParaRPr lang="fi-FI"/>
          </a:p>
        </p:txBody>
      </p:sp>
      <p:sp>
        <p:nvSpPr>
          <p:cNvPr id="7" name="Dian numeron paikkamerkki 5"/>
          <p:cNvSpPr>
            <a:spLocks noGrp="1"/>
          </p:cNvSpPr>
          <p:nvPr>
            <p:ph type="sldNum" sz="quarter" idx="12"/>
          </p:nvPr>
        </p:nvSpPr>
        <p:spPr/>
        <p:txBody>
          <a:bodyPr/>
          <a:lstStyle>
            <a:lvl1pPr>
              <a:defRPr/>
            </a:lvl1pPr>
          </a:lstStyle>
          <a:p>
            <a:fld id="{B3ED3CF1-AE36-4F7D-B1D7-F5107BEBB32E}" type="slidenum">
              <a:rPr lang="fi-FI" smtClean="0"/>
              <a:t>‹#›</a:t>
            </a:fld>
            <a:endParaRPr lang="fi-FI"/>
          </a:p>
        </p:txBody>
      </p:sp>
    </p:spTree>
    <p:extLst>
      <p:ext uri="{BB962C8B-B14F-4D97-AF65-F5344CB8AC3E}">
        <p14:creationId xmlns:p14="http://schemas.microsoft.com/office/powerpoint/2010/main" val="3718087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Otsikko ja sisältö C">
    <p:spTree>
      <p:nvGrpSpPr>
        <p:cNvPr id="1" name=""/>
        <p:cNvGrpSpPr/>
        <p:nvPr/>
      </p:nvGrpSpPr>
      <p:grpSpPr>
        <a:xfrm>
          <a:off x="0" y="0"/>
          <a:ext cx="0" cy="0"/>
          <a:chOff x="0" y="0"/>
          <a:chExt cx="0" cy="0"/>
        </a:xfrm>
      </p:grpSpPr>
      <p:sp>
        <p:nvSpPr>
          <p:cNvPr id="4" name="Freeform 9"/>
          <p:cNvSpPr>
            <a:spLocks noChangeAspect="1"/>
          </p:cNvSpPr>
          <p:nvPr/>
        </p:nvSpPr>
        <p:spPr bwMode="auto">
          <a:xfrm>
            <a:off x="11077575" y="0"/>
            <a:ext cx="1112838" cy="6858000"/>
          </a:xfrm>
          <a:custGeom>
            <a:avLst/>
            <a:gdLst>
              <a:gd name="T0" fmla="*/ 30426 w 2304"/>
              <a:gd name="T1" fmla="*/ 0 h 14300"/>
              <a:gd name="T2" fmla="*/ 18352 w 2304"/>
              <a:gd name="T3" fmla="*/ 11990 h 14300"/>
              <a:gd name="T4" fmla="*/ 286395 w 2304"/>
              <a:gd name="T5" fmla="*/ 276718 h 14300"/>
              <a:gd name="T6" fmla="*/ 18352 w 2304"/>
              <a:gd name="T7" fmla="*/ 540967 h 14300"/>
              <a:gd name="T8" fmla="*/ 268042 w 2304"/>
              <a:gd name="T9" fmla="*/ 787951 h 14300"/>
              <a:gd name="T10" fmla="*/ 0 w 2304"/>
              <a:gd name="T11" fmla="*/ 1052199 h 14300"/>
              <a:gd name="T12" fmla="*/ 268042 w 2304"/>
              <a:gd name="T13" fmla="*/ 1316928 h 14300"/>
              <a:gd name="T14" fmla="*/ 0 w 2304"/>
              <a:gd name="T15" fmla="*/ 1581656 h 14300"/>
              <a:gd name="T16" fmla="*/ 268042 w 2304"/>
              <a:gd name="T17" fmla="*/ 1846385 h 14300"/>
              <a:gd name="T18" fmla="*/ 0 w 2304"/>
              <a:gd name="T19" fmla="*/ 2111113 h 14300"/>
              <a:gd name="T20" fmla="*/ 268042 w 2304"/>
              <a:gd name="T21" fmla="*/ 2375841 h 14300"/>
              <a:gd name="T22" fmla="*/ 0 w 2304"/>
              <a:gd name="T23" fmla="*/ 2640570 h 14300"/>
              <a:gd name="T24" fmla="*/ 268042 w 2304"/>
              <a:gd name="T25" fmla="*/ 2905298 h 14300"/>
              <a:gd name="T26" fmla="*/ 0 w 2304"/>
              <a:gd name="T27" fmla="*/ 3170027 h 14300"/>
              <a:gd name="T28" fmla="*/ 281082 w 2304"/>
              <a:gd name="T29" fmla="*/ 3447704 h 14300"/>
              <a:gd name="T30" fmla="*/ 18352 w 2304"/>
              <a:gd name="T31" fmla="*/ 3706677 h 14300"/>
              <a:gd name="T32" fmla="*/ 286395 w 2304"/>
              <a:gd name="T33" fmla="*/ 3971405 h 14300"/>
              <a:gd name="T34" fmla="*/ 18352 w 2304"/>
              <a:gd name="T35" fmla="*/ 4236134 h 14300"/>
              <a:gd name="T36" fmla="*/ 286395 w 2304"/>
              <a:gd name="T37" fmla="*/ 4500862 h 14300"/>
              <a:gd name="T38" fmla="*/ 18352 w 2304"/>
              <a:gd name="T39" fmla="*/ 4765591 h 14300"/>
              <a:gd name="T40" fmla="*/ 286395 w 2304"/>
              <a:gd name="T41" fmla="*/ 5030319 h 14300"/>
              <a:gd name="T42" fmla="*/ 18352 w 2304"/>
              <a:gd name="T43" fmla="*/ 5295047 h 14300"/>
              <a:gd name="T44" fmla="*/ 268042 w 2304"/>
              <a:gd name="T45" fmla="*/ 5541552 h 14300"/>
              <a:gd name="T46" fmla="*/ 0 w 2304"/>
              <a:gd name="T47" fmla="*/ 5806280 h 14300"/>
              <a:gd name="T48" fmla="*/ 268042 w 2304"/>
              <a:gd name="T49" fmla="*/ 6071009 h 14300"/>
              <a:gd name="T50" fmla="*/ 0 w 2304"/>
              <a:gd name="T51" fmla="*/ 6335737 h 14300"/>
              <a:gd name="T52" fmla="*/ 268042 w 2304"/>
              <a:gd name="T53" fmla="*/ 6600465 h 14300"/>
              <a:gd name="T54" fmla="*/ 7244 w 2304"/>
              <a:gd name="T55" fmla="*/ 6858000 h 14300"/>
              <a:gd name="T56" fmla="*/ 1112737 w 2304"/>
              <a:gd name="T57" fmla="*/ 6858000 h 14300"/>
              <a:gd name="T58" fmla="*/ 1112737 w 2304"/>
              <a:gd name="T59" fmla="*/ 0 h 14300"/>
              <a:gd name="T60" fmla="*/ 30426 w 2304"/>
              <a:gd name="T61" fmla="*/ 0 h 143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304" h="14300">
                <a:moveTo>
                  <a:pt x="63" y="0"/>
                </a:moveTo>
                <a:lnTo>
                  <a:pt x="38" y="25"/>
                </a:lnTo>
                <a:lnTo>
                  <a:pt x="593" y="577"/>
                </a:lnTo>
                <a:lnTo>
                  <a:pt x="38" y="1128"/>
                </a:lnTo>
                <a:lnTo>
                  <a:pt x="555" y="1643"/>
                </a:lnTo>
                <a:lnTo>
                  <a:pt x="0" y="2194"/>
                </a:lnTo>
                <a:lnTo>
                  <a:pt x="555" y="2746"/>
                </a:lnTo>
                <a:lnTo>
                  <a:pt x="0" y="3298"/>
                </a:lnTo>
                <a:lnTo>
                  <a:pt x="555" y="3850"/>
                </a:lnTo>
                <a:lnTo>
                  <a:pt x="0" y="4402"/>
                </a:lnTo>
                <a:lnTo>
                  <a:pt x="555" y="4954"/>
                </a:lnTo>
                <a:lnTo>
                  <a:pt x="0" y="5506"/>
                </a:lnTo>
                <a:lnTo>
                  <a:pt x="555" y="6058"/>
                </a:lnTo>
                <a:lnTo>
                  <a:pt x="0" y="6610"/>
                </a:lnTo>
                <a:lnTo>
                  <a:pt x="582" y="7189"/>
                </a:lnTo>
                <a:lnTo>
                  <a:pt x="38" y="7729"/>
                </a:lnTo>
                <a:lnTo>
                  <a:pt x="593" y="8281"/>
                </a:lnTo>
                <a:lnTo>
                  <a:pt x="38" y="8833"/>
                </a:lnTo>
                <a:lnTo>
                  <a:pt x="593" y="9385"/>
                </a:lnTo>
                <a:lnTo>
                  <a:pt x="38" y="9937"/>
                </a:lnTo>
                <a:lnTo>
                  <a:pt x="593" y="10489"/>
                </a:lnTo>
                <a:lnTo>
                  <a:pt x="38" y="11041"/>
                </a:lnTo>
                <a:lnTo>
                  <a:pt x="555" y="11555"/>
                </a:lnTo>
                <a:lnTo>
                  <a:pt x="0" y="12107"/>
                </a:lnTo>
                <a:lnTo>
                  <a:pt x="555" y="12659"/>
                </a:lnTo>
                <a:lnTo>
                  <a:pt x="0" y="13211"/>
                </a:lnTo>
                <a:lnTo>
                  <a:pt x="555" y="13763"/>
                </a:lnTo>
                <a:lnTo>
                  <a:pt x="15" y="14300"/>
                </a:lnTo>
                <a:lnTo>
                  <a:pt x="2304" y="14300"/>
                </a:lnTo>
                <a:cubicBezTo>
                  <a:pt x="2304" y="9533"/>
                  <a:pt x="2304" y="4767"/>
                  <a:pt x="2304" y="0"/>
                </a:cubicBezTo>
                <a:lnTo>
                  <a:pt x="63" y="0"/>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fld id="{6EAB05F7-8E58-4971-954E-2357C56EBEA6}" type="datetimeFigureOut">
              <a:rPr lang="fi-FI" smtClean="0"/>
              <a:t>10.2.2022</a:t>
            </a:fld>
            <a:endParaRPr lang="fi-FI"/>
          </a:p>
        </p:txBody>
      </p:sp>
      <p:sp>
        <p:nvSpPr>
          <p:cNvPr id="6" name="Alatunnisteen paikkamerkki 4"/>
          <p:cNvSpPr>
            <a:spLocks noGrp="1"/>
          </p:cNvSpPr>
          <p:nvPr>
            <p:ph type="ftr" sz="quarter" idx="11"/>
          </p:nvPr>
        </p:nvSpPr>
        <p:spPr/>
        <p:txBody>
          <a:bodyPr/>
          <a:lstStyle>
            <a:lvl1pPr>
              <a:defRPr/>
            </a:lvl1pPr>
          </a:lstStyle>
          <a:p>
            <a:endParaRPr lang="fi-FI"/>
          </a:p>
        </p:txBody>
      </p:sp>
      <p:sp>
        <p:nvSpPr>
          <p:cNvPr id="7" name="Dian numeron paikkamerkki 5"/>
          <p:cNvSpPr>
            <a:spLocks noGrp="1"/>
          </p:cNvSpPr>
          <p:nvPr>
            <p:ph type="sldNum" sz="quarter" idx="12"/>
          </p:nvPr>
        </p:nvSpPr>
        <p:spPr/>
        <p:txBody>
          <a:bodyPr/>
          <a:lstStyle>
            <a:lvl1pPr>
              <a:defRPr/>
            </a:lvl1pPr>
          </a:lstStyle>
          <a:p>
            <a:fld id="{B3ED3CF1-AE36-4F7D-B1D7-F5107BEBB32E}" type="slidenum">
              <a:rPr lang="fi-FI" smtClean="0"/>
              <a:t>‹#›</a:t>
            </a:fld>
            <a:endParaRPr lang="fi-FI"/>
          </a:p>
        </p:txBody>
      </p:sp>
    </p:spTree>
    <p:extLst>
      <p:ext uri="{BB962C8B-B14F-4D97-AF65-F5344CB8AC3E}">
        <p14:creationId xmlns:p14="http://schemas.microsoft.com/office/powerpoint/2010/main" val="1716095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Otsikko ja sisältö D">
    <p:spTree>
      <p:nvGrpSpPr>
        <p:cNvPr id="1" name=""/>
        <p:cNvGrpSpPr/>
        <p:nvPr/>
      </p:nvGrpSpPr>
      <p:grpSpPr>
        <a:xfrm>
          <a:off x="0" y="0"/>
          <a:ext cx="0" cy="0"/>
          <a:chOff x="0" y="0"/>
          <a:chExt cx="0" cy="0"/>
        </a:xfrm>
      </p:grpSpPr>
      <p:sp>
        <p:nvSpPr>
          <p:cNvPr id="4" name="Freeform 13"/>
          <p:cNvSpPr>
            <a:spLocks noChangeAspect="1"/>
          </p:cNvSpPr>
          <p:nvPr/>
        </p:nvSpPr>
        <p:spPr bwMode="auto">
          <a:xfrm>
            <a:off x="10964863" y="0"/>
            <a:ext cx="1228725" cy="6858000"/>
          </a:xfrm>
          <a:custGeom>
            <a:avLst/>
            <a:gdLst>
              <a:gd name="T0" fmla="*/ 0 w 2539"/>
              <a:gd name="T1" fmla="*/ 4225103 h 14300"/>
              <a:gd name="T2" fmla="*/ 0 w 2539"/>
              <a:gd name="T3" fmla="*/ 4225103 h 14300"/>
              <a:gd name="T4" fmla="*/ 174239 w 2539"/>
              <a:gd name="T5" fmla="*/ 4488393 h 14300"/>
              <a:gd name="T6" fmla="*/ 0 w 2539"/>
              <a:gd name="T7" fmla="*/ 4751683 h 14300"/>
              <a:gd name="T8" fmla="*/ 0 w 2539"/>
              <a:gd name="T9" fmla="*/ 4752642 h 14300"/>
              <a:gd name="T10" fmla="*/ 0 w 2539"/>
              <a:gd name="T11" fmla="*/ 4753122 h 14300"/>
              <a:gd name="T12" fmla="*/ 174239 w 2539"/>
              <a:gd name="T13" fmla="*/ 5016411 h 14300"/>
              <a:gd name="T14" fmla="*/ 0 w 2539"/>
              <a:gd name="T15" fmla="*/ 5279701 h 14300"/>
              <a:gd name="T16" fmla="*/ 0 w 2539"/>
              <a:gd name="T17" fmla="*/ 5279701 h 14300"/>
              <a:gd name="T18" fmla="*/ 0 w 2539"/>
              <a:gd name="T19" fmla="*/ 5281140 h 14300"/>
              <a:gd name="T20" fmla="*/ 175691 w 2539"/>
              <a:gd name="T21" fmla="*/ 5544909 h 14300"/>
              <a:gd name="T22" fmla="*/ 0 w 2539"/>
              <a:gd name="T23" fmla="*/ 5809158 h 14300"/>
              <a:gd name="T24" fmla="*/ 175691 w 2539"/>
              <a:gd name="T25" fmla="*/ 6072927 h 14300"/>
              <a:gd name="T26" fmla="*/ 0 w 2539"/>
              <a:gd name="T27" fmla="*/ 6337176 h 14300"/>
              <a:gd name="T28" fmla="*/ 175691 w 2539"/>
              <a:gd name="T29" fmla="*/ 6600945 h 14300"/>
              <a:gd name="T30" fmla="*/ 0 w 2539"/>
              <a:gd name="T31" fmla="*/ 6858000 h 14300"/>
              <a:gd name="T32" fmla="*/ 1228866 w 2539"/>
              <a:gd name="T33" fmla="*/ 6858000 h 14300"/>
              <a:gd name="T34" fmla="*/ 1228866 w 2539"/>
              <a:gd name="T35" fmla="*/ 0 h 14300"/>
              <a:gd name="T36" fmla="*/ 0 w 2539"/>
              <a:gd name="T37" fmla="*/ 0 h 14300"/>
              <a:gd name="T38" fmla="*/ 175691 w 2539"/>
              <a:gd name="T39" fmla="*/ 264249 h 14300"/>
              <a:gd name="T40" fmla="*/ 0 w 2539"/>
              <a:gd name="T41" fmla="*/ 528018 h 14300"/>
              <a:gd name="T42" fmla="*/ 175691 w 2539"/>
              <a:gd name="T43" fmla="*/ 791787 h 14300"/>
              <a:gd name="T44" fmla="*/ 0 w 2539"/>
              <a:gd name="T45" fmla="*/ 1056036 h 14300"/>
              <a:gd name="T46" fmla="*/ 175691 w 2539"/>
              <a:gd name="T47" fmla="*/ 1319805 h 14300"/>
              <a:gd name="T48" fmla="*/ 0 w 2539"/>
              <a:gd name="T49" fmla="*/ 1584054 h 14300"/>
              <a:gd name="T50" fmla="*/ 175691 w 2539"/>
              <a:gd name="T51" fmla="*/ 1847823 h 14300"/>
              <a:gd name="T52" fmla="*/ 0 w 2539"/>
              <a:gd name="T53" fmla="*/ 2112072 h 14300"/>
              <a:gd name="T54" fmla="*/ 175691 w 2539"/>
              <a:gd name="T55" fmla="*/ 2375841 h 14300"/>
              <a:gd name="T56" fmla="*/ 0 w 2539"/>
              <a:gd name="T57" fmla="*/ 2640090 h 14300"/>
              <a:gd name="T58" fmla="*/ 175691 w 2539"/>
              <a:gd name="T59" fmla="*/ 2903859 h 14300"/>
              <a:gd name="T60" fmla="*/ 0 w 2539"/>
              <a:gd name="T61" fmla="*/ 3168108 h 14300"/>
              <a:gd name="T62" fmla="*/ 175691 w 2539"/>
              <a:gd name="T63" fmla="*/ 3431877 h 14300"/>
              <a:gd name="T64" fmla="*/ 0 w 2539"/>
              <a:gd name="T65" fmla="*/ 3695647 h 14300"/>
              <a:gd name="T66" fmla="*/ 175691 w 2539"/>
              <a:gd name="T67" fmla="*/ 3959896 h 14300"/>
              <a:gd name="T68" fmla="*/ 0 w 2539"/>
              <a:gd name="T69" fmla="*/ 4223665 h 14300"/>
              <a:gd name="T70" fmla="*/ 0 w 2539"/>
              <a:gd name="T71" fmla="*/ 4225103 h 143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39" h="14300">
                <a:moveTo>
                  <a:pt x="0" y="8810"/>
                </a:moveTo>
                <a:lnTo>
                  <a:pt x="0" y="8810"/>
                </a:lnTo>
                <a:cubicBezTo>
                  <a:pt x="0" y="9056"/>
                  <a:pt x="148" y="9267"/>
                  <a:pt x="360" y="9359"/>
                </a:cubicBezTo>
                <a:cubicBezTo>
                  <a:pt x="148" y="9451"/>
                  <a:pt x="0" y="9662"/>
                  <a:pt x="0" y="9908"/>
                </a:cubicBezTo>
                <a:lnTo>
                  <a:pt x="0" y="9910"/>
                </a:lnTo>
                <a:lnTo>
                  <a:pt x="0" y="9911"/>
                </a:lnTo>
                <a:cubicBezTo>
                  <a:pt x="0" y="10157"/>
                  <a:pt x="148" y="10368"/>
                  <a:pt x="360" y="10460"/>
                </a:cubicBezTo>
                <a:cubicBezTo>
                  <a:pt x="148" y="10552"/>
                  <a:pt x="0" y="10763"/>
                  <a:pt x="0" y="11009"/>
                </a:cubicBezTo>
                <a:lnTo>
                  <a:pt x="0" y="11012"/>
                </a:lnTo>
                <a:cubicBezTo>
                  <a:pt x="0" y="11259"/>
                  <a:pt x="150" y="11471"/>
                  <a:pt x="363" y="11562"/>
                </a:cubicBezTo>
                <a:cubicBezTo>
                  <a:pt x="150" y="11654"/>
                  <a:pt x="0" y="11866"/>
                  <a:pt x="0" y="12113"/>
                </a:cubicBezTo>
                <a:cubicBezTo>
                  <a:pt x="0" y="12360"/>
                  <a:pt x="150" y="12572"/>
                  <a:pt x="363" y="12663"/>
                </a:cubicBezTo>
                <a:cubicBezTo>
                  <a:pt x="150" y="12755"/>
                  <a:pt x="0" y="12967"/>
                  <a:pt x="0" y="13214"/>
                </a:cubicBezTo>
                <a:cubicBezTo>
                  <a:pt x="0" y="13461"/>
                  <a:pt x="150" y="13673"/>
                  <a:pt x="363" y="13764"/>
                </a:cubicBezTo>
                <a:cubicBezTo>
                  <a:pt x="154" y="13854"/>
                  <a:pt x="6" y="14059"/>
                  <a:pt x="0" y="14300"/>
                </a:cubicBezTo>
                <a:lnTo>
                  <a:pt x="2539" y="14300"/>
                </a:lnTo>
                <a:cubicBezTo>
                  <a:pt x="2539" y="9533"/>
                  <a:pt x="2539" y="4767"/>
                  <a:pt x="2539" y="0"/>
                </a:cubicBezTo>
                <a:lnTo>
                  <a:pt x="0" y="0"/>
                </a:lnTo>
                <a:cubicBezTo>
                  <a:pt x="0" y="247"/>
                  <a:pt x="150" y="459"/>
                  <a:pt x="363" y="551"/>
                </a:cubicBezTo>
                <a:cubicBezTo>
                  <a:pt x="150" y="642"/>
                  <a:pt x="0" y="854"/>
                  <a:pt x="0" y="1101"/>
                </a:cubicBezTo>
                <a:cubicBezTo>
                  <a:pt x="0" y="1348"/>
                  <a:pt x="150" y="1560"/>
                  <a:pt x="363" y="1651"/>
                </a:cubicBezTo>
                <a:cubicBezTo>
                  <a:pt x="150" y="1743"/>
                  <a:pt x="0" y="1955"/>
                  <a:pt x="0" y="2202"/>
                </a:cubicBezTo>
                <a:cubicBezTo>
                  <a:pt x="0" y="2449"/>
                  <a:pt x="150" y="2661"/>
                  <a:pt x="363" y="2752"/>
                </a:cubicBezTo>
                <a:cubicBezTo>
                  <a:pt x="150" y="2844"/>
                  <a:pt x="0" y="3056"/>
                  <a:pt x="0" y="3303"/>
                </a:cubicBezTo>
                <a:cubicBezTo>
                  <a:pt x="0" y="3550"/>
                  <a:pt x="150" y="3762"/>
                  <a:pt x="363" y="3853"/>
                </a:cubicBezTo>
                <a:cubicBezTo>
                  <a:pt x="150" y="3945"/>
                  <a:pt x="0" y="4157"/>
                  <a:pt x="0" y="4404"/>
                </a:cubicBezTo>
                <a:cubicBezTo>
                  <a:pt x="0" y="4651"/>
                  <a:pt x="150" y="4863"/>
                  <a:pt x="363" y="4954"/>
                </a:cubicBezTo>
                <a:cubicBezTo>
                  <a:pt x="150" y="5046"/>
                  <a:pt x="0" y="5258"/>
                  <a:pt x="0" y="5505"/>
                </a:cubicBezTo>
                <a:cubicBezTo>
                  <a:pt x="0" y="5752"/>
                  <a:pt x="150" y="5964"/>
                  <a:pt x="363" y="6055"/>
                </a:cubicBezTo>
                <a:cubicBezTo>
                  <a:pt x="150" y="6147"/>
                  <a:pt x="0" y="6359"/>
                  <a:pt x="0" y="6606"/>
                </a:cubicBezTo>
                <a:cubicBezTo>
                  <a:pt x="0" y="6853"/>
                  <a:pt x="150" y="7065"/>
                  <a:pt x="363" y="7156"/>
                </a:cubicBezTo>
                <a:cubicBezTo>
                  <a:pt x="150" y="7247"/>
                  <a:pt x="0" y="7459"/>
                  <a:pt x="0" y="7706"/>
                </a:cubicBezTo>
                <a:cubicBezTo>
                  <a:pt x="0" y="7954"/>
                  <a:pt x="150" y="8165"/>
                  <a:pt x="363" y="8257"/>
                </a:cubicBezTo>
                <a:cubicBezTo>
                  <a:pt x="150" y="8348"/>
                  <a:pt x="0" y="8560"/>
                  <a:pt x="0" y="8807"/>
                </a:cubicBezTo>
                <a:lnTo>
                  <a:pt x="0" y="8810"/>
                </a:lnTo>
                <a:close/>
              </a:path>
            </a:pathLst>
          </a:custGeom>
          <a:solidFill>
            <a:srgbClr val="F5A4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fld id="{6EAB05F7-8E58-4971-954E-2357C56EBEA6}" type="datetimeFigureOut">
              <a:rPr lang="fi-FI" smtClean="0"/>
              <a:t>10.2.2022</a:t>
            </a:fld>
            <a:endParaRPr lang="fi-FI"/>
          </a:p>
        </p:txBody>
      </p:sp>
      <p:sp>
        <p:nvSpPr>
          <p:cNvPr id="6" name="Alatunnisteen paikkamerkki 4"/>
          <p:cNvSpPr>
            <a:spLocks noGrp="1"/>
          </p:cNvSpPr>
          <p:nvPr>
            <p:ph type="ftr" sz="quarter" idx="11"/>
          </p:nvPr>
        </p:nvSpPr>
        <p:spPr/>
        <p:txBody>
          <a:bodyPr/>
          <a:lstStyle>
            <a:lvl1pPr>
              <a:defRPr/>
            </a:lvl1pPr>
          </a:lstStyle>
          <a:p>
            <a:endParaRPr lang="fi-FI"/>
          </a:p>
        </p:txBody>
      </p:sp>
      <p:sp>
        <p:nvSpPr>
          <p:cNvPr id="7" name="Dian numeron paikkamerkki 5"/>
          <p:cNvSpPr>
            <a:spLocks noGrp="1"/>
          </p:cNvSpPr>
          <p:nvPr>
            <p:ph type="sldNum" sz="quarter" idx="12"/>
          </p:nvPr>
        </p:nvSpPr>
        <p:spPr/>
        <p:txBody>
          <a:bodyPr/>
          <a:lstStyle>
            <a:lvl1pPr>
              <a:defRPr/>
            </a:lvl1pPr>
          </a:lstStyle>
          <a:p>
            <a:fld id="{B3ED3CF1-AE36-4F7D-B1D7-F5107BEBB32E}" type="slidenum">
              <a:rPr lang="fi-FI" smtClean="0"/>
              <a:t>‹#›</a:t>
            </a:fld>
            <a:endParaRPr lang="fi-FI"/>
          </a:p>
        </p:txBody>
      </p:sp>
    </p:spTree>
    <p:extLst>
      <p:ext uri="{BB962C8B-B14F-4D97-AF65-F5344CB8AC3E}">
        <p14:creationId xmlns:p14="http://schemas.microsoft.com/office/powerpoint/2010/main" val="2145675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F">
    <p:spTree>
      <p:nvGrpSpPr>
        <p:cNvPr id="1" name=""/>
        <p:cNvGrpSpPr/>
        <p:nvPr/>
      </p:nvGrpSpPr>
      <p:grpSpPr>
        <a:xfrm>
          <a:off x="0" y="0"/>
          <a:ext cx="0" cy="0"/>
          <a:chOff x="0" y="0"/>
          <a:chExt cx="0" cy="0"/>
        </a:xfrm>
      </p:grpSpPr>
      <p:sp>
        <p:nvSpPr>
          <p:cNvPr id="4" name="Freeform 5"/>
          <p:cNvSpPr>
            <a:spLocks noChangeAspect="1"/>
          </p:cNvSpPr>
          <p:nvPr/>
        </p:nvSpPr>
        <p:spPr bwMode="auto">
          <a:xfrm>
            <a:off x="10887075" y="0"/>
            <a:ext cx="1304925" cy="6858000"/>
          </a:xfrm>
          <a:custGeom>
            <a:avLst/>
            <a:gdLst>
              <a:gd name="T0" fmla="*/ 0 w 2700"/>
              <a:gd name="T1" fmla="*/ 16306 h 14300"/>
              <a:gd name="T2" fmla="*/ 212647 w 2700"/>
              <a:gd name="T3" fmla="*/ 144354 h 14300"/>
              <a:gd name="T4" fmla="*/ 212647 w 2700"/>
              <a:gd name="T5" fmla="*/ 290626 h 14300"/>
              <a:gd name="T6" fmla="*/ 0 w 2700"/>
              <a:gd name="T7" fmla="*/ 418674 h 14300"/>
              <a:gd name="T8" fmla="*/ 212647 w 2700"/>
              <a:gd name="T9" fmla="*/ 546722 h 14300"/>
              <a:gd name="T10" fmla="*/ 212647 w 2700"/>
              <a:gd name="T11" fmla="*/ 692994 h 14300"/>
              <a:gd name="T12" fmla="*/ 0 w 2700"/>
              <a:gd name="T13" fmla="*/ 820083 h 14300"/>
              <a:gd name="T14" fmla="*/ 212647 w 2700"/>
              <a:gd name="T15" fmla="*/ 948130 h 14300"/>
              <a:gd name="T16" fmla="*/ 212647 w 2700"/>
              <a:gd name="T17" fmla="*/ 1094403 h 14300"/>
              <a:gd name="T18" fmla="*/ 0 w 2700"/>
              <a:gd name="T19" fmla="*/ 1221971 h 14300"/>
              <a:gd name="T20" fmla="*/ 212647 w 2700"/>
              <a:gd name="T21" fmla="*/ 1350019 h 14300"/>
              <a:gd name="T22" fmla="*/ 212647 w 2700"/>
              <a:gd name="T23" fmla="*/ 1496291 h 14300"/>
              <a:gd name="T24" fmla="*/ 0 w 2700"/>
              <a:gd name="T25" fmla="*/ 1624339 h 14300"/>
              <a:gd name="T26" fmla="*/ 212647 w 2700"/>
              <a:gd name="T27" fmla="*/ 1752387 h 14300"/>
              <a:gd name="T28" fmla="*/ 212647 w 2700"/>
              <a:gd name="T29" fmla="*/ 1898659 h 14300"/>
              <a:gd name="T30" fmla="*/ 0 w 2700"/>
              <a:gd name="T31" fmla="*/ 2026707 h 14300"/>
              <a:gd name="T32" fmla="*/ 212647 w 2700"/>
              <a:gd name="T33" fmla="*/ 2154755 h 14300"/>
              <a:gd name="T34" fmla="*/ 212647 w 2700"/>
              <a:gd name="T35" fmla="*/ 2301027 h 14300"/>
              <a:gd name="T36" fmla="*/ 0 w 2700"/>
              <a:gd name="T37" fmla="*/ 2429554 h 14300"/>
              <a:gd name="T38" fmla="*/ 212647 w 2700"/>
              <a:gd name="T39" fmla="*/ 2557602 h 14300"/>
              <a:gd name="T40" fmla="*/ 212647 w 2700"/>
              <a:gd name="T41" fmla="*/ 2703874 h 14300"/>
              <a:gd name="T42" fmla="*/ 0 w 2700"/>
              <a:gd name="T43" fmla="*/ 2831443 h 14300"/>
              <a:gd name="T44" fmla="*/ 212647 w 2700"/>
              <a:gd name="T45" fmla="*/ 2959970 h 14300"/>
              <a:gd name="T46" fmla="*/ 212647 w 2700"/>
              <a:gd name="T47" fmla="*/ 3105763 h 14300"/>
              <a:gd name="T48" fmla="*/ 0 w 2700"/>
              <a:gd name="T49" fmla="*/ 3232852 h 14300"/>
              <a:gd name="T50" fmla="*/ 212647 w 2700"/>
              <a:gd name="T51" fmla="*/ 3360900 h 14300"/>
              <a:gd name="T52" fmla="*/ 212647 w 2700"/>
              <a:gd name="T53" fmla="*/ 3507172 h 14300"/>
              <a:gd name="T54" fmla="*/ 0 w 2700"/>
              <a:gd name="T55" fmla="*/ 3635220 h 14300"/>
              <a:gd name="T56" fmla="*/ 212647 w 2700"/>
              <a:gd name="T57" fmla="*/ 3763268 h 14300"/>
              <a:gd name="T58" fmla="*/ 212647 w 2700"/>
              <a:gd name="T59" fmla="*/ 3909540 h 14300"/>
              <a:gd name="T60" fmla="*/ 0 w 2700"/>
              <a:gd name="T61" fmla="*/ 4037588 h 14300"/>
              <a:gd name="T62" fmla="*/ 212647 w 2700"/>
              <a:gd name="T63" fmla="*/ 4165636 h 14300"/>
              <a:gd name="T64" fmla="*/ 212647 w 2700"/>
              <a:gd name="T65" fmla="*/ 4311908 h 14300"/>
              <a:gd name="T66" fmla="*/ 0 w 2700"/>
              <a:gd name="T67" fmla="*/ 4439476 h 14300"/>
              <a:gd name="T68" fmla="*/ 212647 w 2700"/>
              <a:gd name="T69" fmla="*/ 4568003 h 14300"/>
              <a:gd name="T70" fmla="*/ 262425 w 2700"/>
              <a:gd name="T71" fmla="*/ 4655287 h 14300"/>
              <a:gd name="T72" fmla="*/ 44463 w 2700"/>
              <a:gd name="T73" fmla="*/ 4785733 h 14300"/>
              <a:gd name="T74" fmla="*/ 48812 w 2700"/>
              <a:gd name="T75" fmla="*/ 4928648 h 14300"/>
              <a:gd name="T76" fmla="*/ 262425 w 2700"/>
              <a:gd name="T77" fmla="*/ 5058135 h 14300"/>
              <a:gd name="T78" fmla="*/ 46396 w 2700"/>
              <a:gd name="T79" fmla="*/ 5187621 h 14300"/>
              <a:gd name="T80" fmla="*/ 48812 w 2700"/>
              <a:gd name="T81" fmla="*/ 5331016 h 14300"/>
              <a:gd name="T82" fmla="*/ 262425 w 2700"/>
              <a:gd name="T83" fmla="*/ 5460023 h 14300"/>
              <a:gd name="T84" fmla="*/ 46396 w 2700"/>
              <a:gd name="T85" fmla="*/ 5589510 h 14300"/>
              <a:gd name="T86" fmla="*/ 48812 w 2700"/>
              <a:gd name="T87" fmla="*/ 5732425 h 14300"/>
              <a:gd name="T88" fmla="*/ 262425 w 2700"/>
              <a:gd name="T89" fmla="*/ 5861432 h 14300"/>
              <a:gd name="T90" fmla="*/ 46396 w 2700"/>
              <a:gd name="T91" fmla="*/ 5991398 h 14300"/>
              <a:gd name="T92" fmla="*/ 48812 w 2700"/>
              <a:gd name="T93" fmla="*/ 6134793 h 14300"/>
              <a:gd name="T94" fmla="*/ 262425 w 2700"/>
              <a:gd name="T95" fmla="*/ 6263800 h 14300"/>
              <a:gd name="T96" fmla="*/ 46396 w 2700"/>
              <a:gd name="T97" fmla="*/ 6393287 h 14300"/>
              <a:gd name="T98" fmla="*/ 48812 w 2700"/>
              <a:gd name="T99" fmla="*/ 6537161 h 14300"/>
              <a:gd name="T100" fmla="*/ 262425 w 2700"/>
              <a:gd name="T101" fmla="*/ 6666168 h 14300"/>
              <a:gd name="T102" fmla="*/ 46396 w 2700"/>
              <a:gd name="T103" fmla="*/ 6795655 h 14300"/>
              <a:gd name="T104" fmla="*/ 1304878 w 2700"/>
              <a:gd name="T105" fmla="*/ 6858000 h 14300"/>
              <a:gd name="T106" fmla="*/ 1450 w 2700"/>
              <a:gd name="T107" fmla="*/ 0 h 143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700" h="14300">
                <a:moveTo>
                  <a:pt x="3" y="0"/>
                </a:moveTo>
                <a:cubicBezTo>
                  <a:pt x="1" y="11"/>
                  <a:pt x="0" y="22"/>
                  <a:pt x="0" y="34"/>
                </a:cubicBezTo>
                <a:cubicBezTo>
                  <a:pt x="0" y="102"/>
                  <a:pt x="40" y="159"/>
                  <a:pt x="101" y="185"/>
                </a:cubicBezTo>
                <a:cubicBezTo>
                  <a:pt x="105" y="186"/>
                  <a:pt x="440" y="301"/>
                  <a:pt x="440" y="301"/>
                </a:cubicBezTo>
                <a:cubicBezTo>
                  <a:pt x="440" y="301"/>
                  <a:pt x="543" y="338"/>
                  <a:pt x="543" y="454"/>
                </a:cubicBezTo>
                <a:cubicBezTo>
                  <a:pt x="543" y="523"/>
                  <a:pt x="501" y="582"/>
                  <a:pt x="440" y="606"/>
                </a:cubicBezTo>
                <a:cubicBezTo>
                  <a:pt x="437" y="607"/>
                  <a:pt x="96" y="724"/>
                  <a:pt x="96" y="724"/>
                </a:cubicBezTo>
                <a:cubicBezTo>
                  <a:pt x="96" y="724"/>
                  <a:pt x="0" y="756"/>
                  <a:pt x="0" y="873"/>
                </a:cubicBezTo>
                <a:cubicBezTo>
                  <a:pt x="0" y="940"/>
                  <a:pt x="40" y="998"/>
                  <a:pt x="101" y="1023"/>
                </a:cubicBezTo>
                <a:cubicBezTo>
                  <a:pt x="105" y="1025"/>
                  <a:pt x="440" y="1140"/>
                  <a:pt x="440" y="1140"/>
                </a:cubicBezTo>
                <a:cubicBezTo>
                  <a:pt x="440" y="1140"/>
                  <a:pt x="543" y="1177"/>
                  <a:pt x="543" y="1292"/>
                </a:cubicBezTo>
                <a:cubicBezTo>
                  <a:pt x="543" y="1362"/>
                  <a:pt x="501" y="1421"/>
                  <a:pt x="440" y="1445"/>
                </a:cubicBezTo>
                <a:cubicBezTo>
                  <a:pt x="437" y="1446"/>
                  <a:pt x="96" y="1562"/>
                  <a:pt x="96" y="1562"/>
                </a:cubicBezTo>
                <a:cubicBezTo>
                  <a:pt x="96" y="1562"/>
                  <a:pt x="0" y="1602"/>
                  <a:pt x="0" y="1710"/>
                </a:cubicBezTo>
                <a:cubicBezTo>
                  <a:pt x="0" y="1777"/>
                  <a:pt x="40" y="1835"/>
                  <a:pt x="101" y="1860"/>
                </a:cubicBezTo>
                <a:cubicBezTo>
                  <a:pt x="105" y="1862"/>
                  <a:pt x="440" y="1977"/>
                  <a:pt x="440" y="1977"/>
                </a:cubicBezTo>
                <a:cubicBezTo>
                  <a:pt x="440" y="1977"/>
                  <a:pt x="543" y="2013"/>
                  <a:pt x="543" y="2129"/>
                </a:cubicBezTo>
                <a:cubicBezTo>
                  <a:pt x="543" y="2199"/>
                  <a:pt x="501" y="2258"/>
                  <a:pt x="440" y="2282"/>
                </a:cubicBezTo>
                <a:cubicBezTo>
                  <a:pt x="437" y="2283"/>
                  <a:pt x="96" y="2400"/>
                  <a:pt x="96" y="2400"/>
                </a:cubicBezTo>
                <a:cubicBezTo>
                  <a:pt x="96" y="2400"/>
                  <a:pt x="0" y="2431"/>
                  <a:pt x="0" y="2548"/>
                </a:cubicBezTo>
                <a:cubicBezTo>
                  <a:pt x="0" y="2616"/>
                  <a:pt x="40" y="2674"/>
                  <a:pt x="101" y="2699"/>
                </a:cubicBezTo>
                <a:cubicBezTo>
                  <a:pt x="105" y="2700"/>
                  <a:pt x="440" y="2815"/>
                  <a:pt x="440" y="2815"/>
                </a:cubicBezTo>
                <a:cubicBezTo>
                  <a:pt x="440" y="2815"/>
                  <a:pt x="543" y="2852"/>
                  <a:pt x="543" y="2968"/>
                </a:cubicBezTo>
                <a:cubicBezTo>
                  <a:pt x="543" y="3037"/>
                  <a:pt x="501" y="3096"/>
                  <a:pt x="440" y="3120"/>
                </a:cubicBezTo>
                <a:cubicBezTo>
                  <a:pt x="437" y="3121"/>
                  <a:pt x="96" y="3239"/>
                  <a:pt x="96" y="3239"/>
                </a:cubicBezTo>
                <a:cubicBezTo>
                  <a:pt x="96" y="3239"/>
                  <a:pt x="0" y="3278"/>
                  <a:pt x="0" y="3387"/>
                </a:cubicBezTo>
                <a:cubicBezTo>
                  <a:pt x="0" y="3455"/>
                  <a:pt x="40" y="3513"/>
                  <a:pt x="101" y="3538"/>
                </a:cubicBezTo>
                <a:cubicBezTo>
                  <a:pt x="105" y="3539"/>
                  <a:pt x="440" y="3654"/>
                  <a:pt x="440" y="3654"/>
                </a:cubicBezTo>
                <a:cubicBezTo>
                  <a:pt x="440" y="3654"/>
                  <a:pt x="543" y="3691"/>
                  <a:pt x="543" y="3807"/>
                </a:cubicBezTo>
                <a:cubicBezTo>
                  <a:pt x="543" y="3876"/>
                  <a:pt x="501" y="3935"/>
                  <a:pt x="440" y="3959"/>
                </a:cubicBezTo>
                <a:cubicBezTo>
                  <a:pt x="437" y="3960"/>
                  <a:pt x="96" y="4077"/>
                  <a:pt x="96" y="4077"/>
                </a:cubicBezTo>
                <a:cubicBezTo>
                  <a:pt x="96" y="4077"/>
                  <a:pt x="0" y="4109"/>
                  <a:pt x="0" y="4226"/>
                </a:cubicBezTo>
                <a:cubicBezTo>
                  <a:pt x="0" y="4293"/>
                  <a:pt x="40" y="4351"/>
                  <a:pt x="101" y="4377"/>
                </a:cubicBezTo>
                <a:cubicBezTo>
                  <a:pt x="105" y="4378"/>
                  <a:pt x="440" y="4493"/>
                  <a:pt x="440" y="4493"/>
                </a:cubicBezTo>
                <a:cubicBezTo>
                  <a:pt x="440" y="4493"/>
                  <a:pt x="543" y="4530"/>
                  <a:pt x="543" y="4646"/>
                </a:cubicBezTo>
                <a:cubicBezTo>
                  <a:pt x="543" y="4715"/>
                  <a:pt x="501" y="4774"/>
                  <a:pt x="440" y="4798"/>
                </a:cubicBezTo>
                <a:cubicBezTo>
                  <a:pt x="437" y="4799"/>
                  <a:pt x="92" y="4918"/>
                  <a:pt x="92" y="4918"/>
                </a:cubicBezTo>
                <a:cubicBezTo>
                  <a:pt x="92" y="4918"/>
                  <a:pt x="0" y="4949"/>
                  <a:pt x="0" y="5066"/>
                </a:cubicBezTo>
                <a:cubicBezTo>
                  <a:pt x="0" y="5133"/>
                  <a:pt x="40" y="5191"/>
                  <a:pt x="101" y="5216"/>
                </a:cubicBezTo>
                <a:cubicBezTo>
                  <a:pt x="105" y="5218"/>
                  <a:pt x="440" y="5333"/>
                  <a:pt x="440" y="5333"/>
                </a:cubicBezTo>
                <a:cubicBezTo>
                  <a:pt x="440" y="5333"/>
                  <a:pt x="543" y="5370"/>
                  <a:pt x="543" y="5485"/>
                </a:cubicBezTo>
                <a:cubicBezTo>
                  <a:pt x="543" y="5555"/>
                  <a:pt x="501" y="5614"/>
                  <a:pt x="440" y="5638"/>
                </a:cubicBezTo>
                <a:cubicBezTo>
                  <a:pt x="437" y="5639"/>
                  <a:pt x="96" y="5756"/>
                  <a:pt x="96" y="5756"/>
                </a:cubicBezTo>
                <a:cubicBezTo>
                  <a:pt x="96" y="5756"/>
                  <a:pt x="0" y="5787"/>
                  <a:pt x="0" y="5904"/>
                </a:cubicBezTo>
                <a:cubicBezTo>
                  <a:pt x="0" y="5972"/>
                  <a:pt x="40" y="6030"/>
                  <a:pt x="101" y="6055"/>
                </a:cubicBezTo>
                <a:cubicBezTo>
                  <a:pt x="105" y="6056"/>
                  <a:pt x="440" y="6172"/>
                  <a:pt x="440" y="6172"/>
                </a:cubicBezTo>
                <a:cubicBezTo>
                  <a:pt x="440" y="6172"/>
                  <a:pt x="543" y="6208"/>
                  <a:pt x="543" y="6324"/>
                </a:cubicBezTo>
                <a:cubicBezTo>
                  <a:pt x="543" y="6393"/>
                  <a:pt x="501" y="6453"/>
                  <a:pt x="440" y="6476"/>
                </a:cubicBezTo>
                <a:cubicBezTo>
                  <a:pt x="437" y="6477"/>
                  <a:pt x="96" y="6594"/>
                  <a:pt x="96" y="6594"/>
                </a:cubicBezTo>
                <a:cubicBezTo>
                  <a:pt x="96" y="6594"/>
                  <a:pt x="0" y="6634"/>
                  <a:pt x="0" y="6741"/>
                </a:cubicBezTo>
                <a:cubicBezTo>
                  <a:pt x="0" y="6809"/>
                  <a:pt x="40" y="6867"/>
                  <a:pt x="101" y="6892"/>
                </a:cubicBezTo>
                <a:cubicBezTo>
                  <a:pt x="105" y="6893"/>
                  <a:pt x="440" y="7008"/>
                  <a:pt x="440" y="7008"/>
                </a:cubicBezTo>
                <a:cubicBezTo>
                  <a:pt x="440" y="7008"/>
                  <a:pt x="543" y="7045"/>
                  <a:pt x="543" y="7161"/>
                </a:cubicBezTo>
                <a:cubicBezTo>
                  <a:pt x="543" y="7230"/>
                  <a:pt x="501" y="7289"/>
                  <a:pt x="440" y="7313"/>
                </a:cubicBezTo>
                <a:cubicBezTo>
                  <a:pt x="437" y="7314"/>
                  <a:pt x="96" y="7431"/>
                  <a:pt x="96" y="7431"/>
                </a:cubicBezTo>
                <a:cubicBezTo>
                  <a:pt x="96" y="7431"/>
                  <a:pt x="0" y="7463"/>
                  <a:pt x="0" y="7580"/>
                </a:cubicBezTo>
                <a:cubicBezTo>
                  <a:pt x="0" y="7647"/>
                  <a:pt x="40" y="7705"/>
                  <a:pt x="101" y="7731"/>
                </a:cubicBezTo>
                <a:cubicBezTo>
                  <a:pt x="105" y="7732"/>
                  <a:pt x="440" y="7847"/>
                  <a:pt x="440" y="7847"/>
                </a:cubicBezTo>
                <a:cubicBezTo>
                  <a:pt x="440" y="7847"/>
                  <a:pt x="543" y="7884"/>
                  <a:pt x="543" y="8000"/>
                </a:cubicBezTo>
                <a:cubicBezTo>
                  <a:pt x="543" y="8069"/>
                  <a:pt x="501" y="8128"/>
                  <a:pt x="440" y="8152"/>
                </a:cubicBezTo>
                <a:cubicBezTo>
                  <a:pt x="437" y="8153"/>
                  <a:pt x="96" y="8270"/>
                  <a:pt x="96" y="8270"/>
                </a:cubicBezTo>
                <a:cubicBezTo>
                  <a:pt x="96" y="8270"/>
                  <a:pt x="0" y="8310"/>
                  <a:pt x="0" y="8419"/>
                </a:cubicBezTo>
                <a:cubicBezTo>
                  <a:pt x="0" y="8486"/>
                  <a:pt x="40" y="8544"/>
                  <a:pt x="101" y="8569"/>
                </a:cubicBezTo>
                <a:cubicBezTo>
                  <a:pt x="105" y="8571"/>
                  <a:pt x="440" y="8686"/>
                  <a:pt x="440" y="8686"/>
                </a:cubicBezTo>
                <a:cubicBezTo>
                  <a:pt x="440" y="8686"/>
                  <a:pt x="543" y="8723"/>
                  <a:pt x="543" y="8839"/>
                </a:cubicBezTo>
                <a:cubicBezTo>
                  <a:pt x="543" y="8908"/>
                  <a:pt x="501" y="8967"/>
                  <a:pt x="440" y="8991"/>
                </a:cubicBezTo>
                <a:cubicBezTo>
                  <a:pt x="437" y="8992"/>
                  <a:pt x="96" y="9109"/>
                  <a:pt x="96" y="9109"/>
                </a:cubicBezTo>
                <a:cubicBezTo>
                  <a:pt x="96" y="9109"/>
                  <a:pt x="0" y="9141"/>
                  <a:pt x="0" y="9257"/>
                </a:cubicBezTo>
                <a:cubicBezTo>
                  <a:pt x="0" y="9325"/>
                  <a:pt x="40" y="9383"/>
                  <a:pt x="101" y="9408"/>
                </a:cubicBezTo>
                <a:cubicBezTo>
                  <a:pt x="105" y="9409"/>
                  <a:pt x="440" y="9525"/>
                  <a:pt x="440" y="9525"/>
                </a:cubicBezTo>
                <a:cubicBezTo>
                  <a:pt x="440" y="9525"/>
                  <a:pt x="543" y="9561"/>
                  <a:pt x="543" y="9677"/>
                </a:cubicBezTo>
                <a:lnTo>
                  <a:pt x="543" y="9707"/>
                </a:lnTo>
                <a:cubicBezTo>
                  <a:pt x="543" y="9776"/>
                  <a:pt x="501" y="9835"/>
                  <a:pt x="440" y="9859"/>
                </a:cubicBezTo>
                <a:cubicBezTo>
                  <a:pt x="437" y="9860"/>
                  <a:pt x="92" y="9979"/>
                  <a:pt x="92" y="9979"/>
                </a:cubicBezTo>
                <a:cubicBezTo>
                  <a:pt x="92" y="9979"/>
                  <a:pt x="0" y="10010"/>
                  <a:pt x="0" y="10127"/>
                </a:cubicBezTo>
                <a:cubicBezTo>
                  <a:pt x="0" y="10194"/>
                  <a:pt x="40" y="10252"/>
                  <a:pt x="101" y="10277"/>
                </a:cubicBezTo>
                <a:cubicBezTo>
                  <a:pt x="105" y="10279"/>
                  <a:pt x="440" y="10394"/>
                  <a:pt x="440" y="10394"/>
                </a:cubicBezTo>
                <a:cubicBezTo>
                  <a:pt x="440" y="10394"/>
                  <a:pt x="543" y="10431"/>
                  <a:pt x="543" y="10547"/>
                </a:cubicBezTo>
                <a:cubicBezTo>
                  <a:pt x="543" y="10616"/>
                  <a:pt x="501" y="10675"/>
                  <a:pt x="440" y="10699"/>
                </a:cubicBezTo>
                <a:cubicBezTo>
                  <a:pt x="437" y="10700"/>
                  <a:pt x="96" y="10817"/>
                  <a:pt x="96" y="10817"/>
                </a:cubicBezTo>
                <a:cubicBezTo>
                  <a:pt x="96" y="10817"/>
                  <a:pt x="0" y="10849"/>
                  <a:pt x="0" y="10965"/>
                </a:cubicBezTo>
                <a:cubicBezTo>
                  <a:pt x="0" y="11033"/>
                  <a:pt x="40" y="11091"/>
                  <a:pt x="101" y="11116"/>
                </a:cubicBezTo>
                <a:cubicBezTo>
                  <a:pt x="105" y="11117"/>
                  <a:pt x="440" y="11233"/>
                  <a:pt x="440" y="11233"/>
                </a:cubicBezTo>
                <a:cubicBezTo>
                  <a:pt x="440" y="11233"/>
                  <a:pt x="543" y="11269"/>
                  <a:pt x="543" y="11385"/>
                </a:cubicBezTo>
                <a:cubicBezTo>
                  <a:pt x="543" y="11455"/>
                  <a:pt x="501" y="11514"/>
                  <a:pt x="440" y="11538"/>
                </a:cubicBezTo>
                <a:cubicBezTo>
                  <a:pt x="437" y="11539"/>
                  <a:pt x="96" y="11655"/>
                  <a:pt x="96" y="11655"/>
                </a:cubicBezTo>
                <a:cubicBezTo>
                  <a:pt x="96" y="11655"/>
                  <a:pt x="0" y="11695"/>
                  <a:pt x="0" y="11802"/>
                </a:cubicBezTo>
                <a:cubicBezTo>
                  <a:pt x="0" y="11870"/>
                  <a:pt x="40" y="11928"/>
                  <a:pt x="101" y="11953"/>
                </a:cubicBezTo>
                <a:cubicBezTo>
                  <a:pt x="105" y="11954"/>
                  <a:pt x="440" y="12070"/>
                  <a:pt x="440" y="12070"/>
                </a:cubicBezTo>
                <a:cubicBezTo>
                  <a:pt x="440" y="12070"/>
                  <a:pt x="543" y="12106"/>
                  <a:pt x="543" y="12222"/>
                </a:cubicBezTo>
                <a:cubicBezTo>
                  <a:pt x="543" y="12291"/>
                  <a:pt x="501" y="12351"/>
                  <a:pt x="440" y="12374"/>
                </a:cubicBezTo>
                <a:cubicBezTo>
                  <a:pt x="437" y="12376"/>
                  <a:pt x="96" y="12493"/>
                  <a:pt x="96" y="12493"/>
                </a:cubicBezTo>
                <a:cubicBezTo>
                  <a:pt x="96" y="12493"/>
                  <a:pt x="0" y="12524"/>
                  <a:pt x="0" y="12641"/>
                </a:cubicBezTo>
                <a:cubicBezTo>
                  <a:pt x="0" y="12709"/>
                  <a:pt x="40" y="12767"/>
                  <a:pt x="101" y="12792"/>
                </a:cubicBezTo>
                <a:cubicBezTo>
                  <a:pt x="105" y="12793"/>
                  <a:pt x="440" y="12908"/>
                  <a:pt x="440" y="12908"/>
                </a:cubicBezTo>
                <a:cubicBezTo>
                  <a:pt x="440" y="12908"/>
                  <a:pt x="543" y="12945"/>
                  <a:pt x="543" y="13061"/>
                </a:cubicBezTo>
                <a:cubicBezTo>
                  <a:pt x="543" y="13130"/>
                  <a:pt x="501" y="13189"/>
                  <a:pt x="440" y="13213"/>
                </a:cubicBezTo>
                <a:cubicBezTo>
                  <a:pt x="437" y="13214"/>
                  <a:pt x="96" y="13331"/>
                  <a:pt x="96" y="13331"/>
                </a:cubicBezTo>
                <a:cubicBezTo>
                  <a:pt x="96" y="13331"/>
                  <a:pt x="0" y="13371"/>
                  <a:pt x="0" y="13480"/>
                </a:cubicBezTo>
                <a:cubicBezTo>
                  <a:pt x="0" y="13548"/>
                  <a:pt x="40" y="13605"/>
                  <a:pt x="101" y="13631"/>
                </a:cubicBezTo>
                <a:cubicBezTo>
                  <a:pt x="105" y="13632"/>
                  <a:pt x="440" y="13747"/>
                  <a:pt x="440" y="13747"/>
                </a:cubicBezTo>
                <a:cubicBezTo>
                  <a:pt x="440" y="13747"/>
                  <a:pt x="543" y="13784"/>
                  <a:pt x="543" y="13900"/>
                </a:cubicBezTo>
                <a:cubicBezTo>
                  <a:pt x="543" y="13969"/>
                  <a:pt x="501" y="14028"/>
                  <a:pt x="440" y="14052"/>
                </a:cubicBezTo>
                <a:cubicBezTo>
                  <a:pt x="437" y="14053"/>
                  <a:pt x="96" y="14170"/>
                  <a:pt x="96" y="14170"/>
                </a:cubicBezTo>
                <a:cubicBezTo>
                  <a:pt x="96" y="14170"/>
                  <a:pt x="10" y="14198"/>
                  <a:pt x="1" y="14300"/>
                </a:cubicBezTo>
                <a:lnTo>
                  <a:pt x="2700" y="14300"/>
                </a:lnTo>
                <a:lnTo>
                  <a:pt x="2700" y="0"/>
                </a:lnTo>
                <a:lnTo>
                  <a:pt x="3" y="0"/>
                </a:ln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fld id="{6EAB05F7-8E58-4971-954E-2357C56EBEA6}" type="datetimeFigureOut">
              <a:rPr lang="fi-FI" smtClean="0"/>
              <a:t>10.2.2022</a:t>
            </a:fld>
            <a:endParaRPr lang="fi-FI"/>
          </a:p>
        </p:txBody>
      </p:sp>
      <p:sp>
        <p:nvSpPr>
          <p:cNvPr id="6" name="Alatunnisteen paikkamerkki 4"/>
          <p:cNvSpPr>
            <a:spLocks noGrp="1"/>
          </p:cNvSpPr>
          <p:nvPr>
            <p:ph type="ftr" sz="quarter" idx="11"/>
          </p:nvPr>
        </p:nvSpPr>
        <p:spPr/>
        <p:txBody>
          <a:bodyPr/>
          <a:lstStyle>
            <a:lvl1pPr>
              <a:defRPr/>
            </a:lvl1pPr>
          </a:lstStyle>
          <a:p>
            <a:endParaRPr lang="fi-FI"/>
          </a:p>
        </p:txBody>
      </p:sp>
      <p:sp>
        <p:nvSpPr>
          <p:cNvPr id="7" name="Dian numeron paikkamerkki 5"/>
          <p:cNvSpPr>
            <a:spLocks noGrp="1"/>
          </p:cNvSpPr>
          <p:nvPr>
            <p:ph type="sldNum" sz="quarter" idx="12"/>
          </p:nvPr>
        </p:nvSpPr>
        <p:spPr/>
        <p:txBody>
          <a:bodyPr/>
          <a:lstStyle>
            <a:lvl1pPr>
              <a:defRPr/>
            </a:lvl1pPr>
          </a:lstStyle>
          <a:p>
            <a:fld id="{B3ED3CF1-AE36-4F7D-B1D7-F5107BEBB32E}" type="slidenum">
              <a:rPr lang="fi-FI" smtClean="0"/>
              <a:t>‹#›</a:t>
            </a:fld>
            <a:endParaRPr lang="fi-FI"/>
          </a:p>
        </p:txBody>
      </p:sp>
    </p:spTree>
    <p:extLst>
      <p:ext uri="{BB962C8B-B14F-4D97-AF65-F5344CB8AC3E}">
        <p14:creationId xmlns:p14="http://schemas.microsoft.com/office/powerpoint/2010/main" val="33120395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Otsikko ja sisältö G">
    <p:spTree>
      <p:nvGrpSpPr>
        <p:cNvPr id="1" name=""/>
        <p:cNvGrpSpPr/>
        <p:nvPr/>
      </p:nvGrpSpPr>
      <p:grpSpPr>
        <a:xfrm>
          <a:off x="0" y="0"/>
          <a:ext cx="0" cy="0"/>
          <a:chOff x="0" y="0"/>
          <a:chExt cx="0" cy="0"/>
        </a:xfrm>
      </p:grpSpPr>
      <p:sp>
        <p:nvSpPr>
          <p:cNvPr id="4" name="Freeform 5"/>
          <p:cNvSpPr>
            <a:spLocks noChangeAspect="1"/>
          </p:cNvSpPr>
          <p:nvPr/>
        </p:nvSpPr>
        <p:spPr bwMode="auto">
          <a:xfrm>
            <a:off x="10902950" y="0"/>
            <a:ext cx="1290638" cy="6858000"/>
          </a:xfrm>
          <a:custGeom>
            <a:avLst/>
            <a:gdLst>
              <a:gd name="T0" fmla="*/ 175739 w 2658"/>
              <a:gd name="T1" fmla="*/ 0 h 14271"/>
              <a:gd name="T2" fmla="*/ 0 w 2658"/>
              <a:gd name="T3" fmla="*/ 263825 h 14271"/>
              <a:gd name="T4" fmla="*/ 175739 w 2658"/>
              <a:gd name="T5" fmla="*/ 527649 h 14271"/>
              <a:gd name="T6" fmla="*/ 0 w 2658"/>
              <a:gd name="T7" fmla="*/ 791474 h 14271"/>
              <a:gd name="T8" fmla="*/ 175739 w 2658"/>
              <a:gd name="T9" fmla="*/ 1055299 h 14271"/>
              <a:gd name="T10" fmla="*/ 0 w 2658"/>
              <a:gd name="T11" fmla="*/ 1319123 h 14271"/>
              <a:gd name="T12" fmla="*/ 175739 w 2658"/>
              <a:gd name="T13" fmla="*/ 1582468 h 14271"/>
              <a:gd name="T14" fmla="*/ 0 w 2658"/>
              <a:gd name="T15" fmla="*/ 1846292 h 14271"/>
              <a:gd name="T16" fmla="*/ 175739 w 2658"/>
              <a:gd name="T17" fmla="*/ 2110117 h 14271"/>
              <a:gd name="T18" fmla="*/ 0 w 2658"/>
              <a:gd name="T19" fmla="*/ 2373942 h 14271"/>
              <a:gd name="T20" fmla="*/ 175739 w 2658"/>
              <a:gd name="T21" fmla="*/ 2637766 h 14271"/>
              <a:gd name="T22" fmla="*/ 0 w 2658"/>
              <a:gd name="T23" fmla="*/ 2901591 h 14271"/>
              <a:gd name="T24" fmla="*/ 175739 w 2658"/>
              <a:gd name="T25" fmla="*/ 3165416 h 14271"/>
              <a:gd name="T26" fmla="*/ 0 w 2658"/>
              <a:gd name="T27" fmla="*/ 3429240 h 14271"/>
              <a:gd name="T28" fmla="*/ 175739 w 2658"/>
              <a:gd name="T29" fmla="*/ 3693065 h 14271"/>
              <a:gd name="T30" fmla="*/ 0 w 2658"/>
              <a:gd name="T31" fmla="*/ 3956890 h 14271"/>
              <a:gd name="T32" fmla="*/ 175739 w 2658"/>
              <a:gd name="T33" fmla="*/ 4220234 h 14271"/>
              <a:gd name="T34" fmla="*/ 0 w 2658"/>
              <a:gd name="T35" fmla="*/ 4484058 h 14271"/>
              <a:gd name="T36" fmla="*/ 175739 w 2658"/>
              <a:gd name="T37" fmla="*/ 4747883 h 14271"/>
              <a:gd name="T38" fmla="*/ 0 w 2658"/>
              <a:gd name="T39" fmla="*/ 5011708 h 14271"/>
              <a:gd name="T40" fmla="*/ 175739 w 2658"/>
              <a:gd name="T41" fmla="*/ 5275532 h 14271"/>
              <a:gd name="T42" fmla="*/ 0 w 2658"/>
              <a:gd name="T43" fmla="*/ 5539357 h 14271"/>
              <a:gd name="T44" fmla="*/ 175739 w 2658"/>
              <a:gd name="T45" fmla="*/ 5803182 h 14271"/>
              <a:gd name="T46" fmla="*/ 0 w 2658"/>
              <a:gd name="T47" fmla="*/ 6067007 h 14271"/>
              <a:gd name="T48" fmla="*/ 175739 w 2658"/>
              <a:gd name="T49" fmla="*/ 6330831 h 14271"/>
              <a:gd name="T50" fmla="*/ 0 w 2658"/>
              <a:gd name="T51" fmla="*/ 6594175 h 14271"/>
              <a:gd name="T52" fmla="*/ 175739 w 2658"/>
              <a:gd name="T53" fmla="*/ 6858000 h 14271"/>
              <a:gd name="T54" fmla="*/ 1290370 w 2658"/>
              <a:gd name="T55" fmla="*/ 6858000 h 14271"/>
              <a:gd name="T56" fmla="*/ 1290370 w 2658"/>
              <a:gd name="T57" fmla="*/ 481 h 14271"/>
              <a:gd name="T58" fmla="*/ 175739 w 2658"/>
              <a:gd name="T59" fmla="*/ 0 h 1427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658" h="14271">
                <a:moveTo>
                  <a:pt x="362" y="0"/>
                </a:moveTo>
                <a:cubicBezTo>
                  <a:pt x="362" y="246"/>
                  <a:pt x="213" y="458"/>
                  <a:pt x="0" y="549"/>
                </a:cubicBezTo>
                <a:cubicBezTo>
                  <a:pt x="213" y="640"/>
                  <a:pt x="362" y="852"/>
                  <a:pt x="362" y="1098"/>
                </a:cubicBezTo>
                <a:cubicBezTo>
                  <a:pt x="362" y="1344"/>
                  <a:pt x="213" y="1556"/>
                  <a:pt x="0" y="1647"/>
                </a:cubicBezTo>
                <a:cubicBezTo>
                  <a:pt x="213" y="1738"/>
                  <a:pt x="362" y="1949"/>
                  <a:pt x="362" y="2196"/>
                </a:cubicBezTo>
                <a:cubicBezTo>
                  <a:pt x="362" y="2442"/>
                  <a:pt x="213" y="2653"/>
                  <a:pt x="0" y="2745"/>
                </a:cubicBezTo>
                <a:cubicBezTo>
                  <a:pt x="213" y="2836"/>
                  <a:pt x="362" y="3047"/>
                  <a:pt x="362" y="3293"/>
                </a:cubicBezTo>
                <a:cubicBezTo>
                  <a:pt x="362" y="3540"/>
                  <a:pt x="213" y="3751"/>
                  <a:pt x="0" y="3842"/>
                </a:cubicBezTo>
                <a:cubicBezTo>
                  <a:pt x="213" y="3934"/>
                  <a:pt x="362" y="4145"/>
                  <a:pt x="362" y="4391"/>
                </a:cubicBezTo>
                <a:cubicBezTo>
                  <a:pt x="362" y="4638"/>
                  <a:pt x="213" y="4849"/>
                  <a:pt x="0" y="4940"/>
                </a:cubicBezTo>
                <a:cubicBezTo>
                  <a:pt x="213" y="5031"/>
                  <a:pt x="362" y="5243"/>
                  <a:pt x="362" y="5489"/>
                </a:cubicBezTo>
                <a:cubicBezTo>
                  <a:pt x="362" y="5735"/>
                  <a:pt x="213" y="5947"/>
                  <a:pt x="0" y="6038"/>
                </a:cubicBezTo>
                <a:cubicBezTo>
                  <a:pt x="213" y="6129"/>
                  <a:pt x="362" y="6341"/>
                  <a:pt x="362" y="6587"/>
                </a:cubicBezTo>
                <a:cubicBezTo>
                  <a:pt x="362" y="6833"/>
                  <a:pt x="213" y="7045"/>
                  <a:pt x="0" y="7136"/>
                </a:cubicBezTo>
                <a:cubicBezTo>
                  <a:pt x="213" y="7227"/>
                  <a:pt x="362" y="7438"/>
                  <a:pt x="362" y="7685"/>
                </a:cubicBezTo>
                <a:cubicBezTo>
                  <a:pt x="362" y="7931"/>
                  <a:pt x="213" y="8142"/>
                  <a:pt x="0" y="8234"/>
                </a:cubicBezTo>
                <a:cubicBezTo>
                  <a:pt x="213" y="8325"/>
                  <a:pt x="362" y="8536"/>
                  <a:pt x="362" y="8782"/>
                </a:cubicBezTo>
                <a:cubicBezTo>
                  <a:pt x="362" y="9029"/>
                  <a:pt x="213" y="9240"/>
                  <a:pt x="0" y="9331"/>
                </a:cubicBezTo>
                <a:cubicBezTo>
                  <a:pt x="213" y="9423"/>
                  <a:pt x="362" y="9634"/>
                  <a:pt x="362" y="9880"/>
                </a:cubicBezTo>
                <a:cubicBezTo>
                  <a:pt x="362" y="10127"/>
                  <a:pt x="213" y="10338"/>
                  <a:pt x="0" y="10429"/>
                </a:cubicBezTo>
                <a:cubicBezTo>
                  <a:pt x="213" y="10520"/>
                  <a:pt x="362" y="10732"/>
                  <a:pt x="362" y="10978"/>
                </a:cubicBezTo>
                <a:cubicBezTo>
                  <a:pt x="362" y="11224"/>
                  <a:pt x="213" y="11436"/>
                  <a:pt x="0" y="11527"/>
                </a:cubicBezTo>
                <a:cubicBezTo>
                  <a:pt x="213" y="11618"/>
                  <a:pt x="362" y="11829"/>
                  <a:pt x="362" y="12076"/>
                </a:cubicBezTo>
                <a:cubicBezTo>
                  <a:pt x="362" y="12322"/>
                  <a:pt x="213" y="12533"/>
                  <a:pt x="0" y="12625"/>
                </a:cubicBezTo>
                <a:cubicBezTo>
                  <a:pt x="213" y="12716"/>
                  <a:pt x="362" y="12927"/>
                  <a:pt x="362" y="13174"/>
                </a:cubicBezTo>
                <a:cubicBezTo>
                  <a:pt x="362" y="13420"/>
                  <a:pt x="213" y="13631"/>
                  <a:pt x="0" y="13722"/>
                </a:cubicBezTo>
                <a:cubicBezTo>
                  <a:pt x="213" y="13814"/>
                  <a:pt x="362" y="14025"/>
                  <a:pt x="362" y="14271"/>
                </a:cubicBezTo>
                <a:lnTo>
                  <a:pt x="2658" y="14271"/>
                </a:lnTo>
                <a:lnTo>
                  <a:pt x="2658" y="1"/>
                </a:lnTo>
                <a:lnTo>
                  <a:pt x="362"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fld id="{6EAB05F7-8E58-4971-954E-2357C56EBEA6}" type="datetimeFigureOut">
              <a:rPr lang="fi-FI" smtClean="0"/>
              <a:t>10.2.2022</a:t>
            </a:fld>
            <a:endParaRPr lang="fi-FI"/>
          </a:p>
        </p:txBody>
      </p:sp>
      <p:sp>
        <p:nvSpPr>
          <p:cNvPr id="6" name="Alatunnisteen paikkamerkki 4"/>
          <p:cNvSpPr>
            <a:spLocks noGrp="1"/>
          </p:cNvSpPr>
          <p:nvPr>
            <p:ph type="ftr" sz="quarter" idx="11"/>
          </p:nvPr>
        </p:nvSpPr>
        <p:spPr/>
        <p:txBody>
          <a:bodyPr/>
          <a:lstStyle>
            <a:lvl1pPr>
              <a:defRPr/>
            </a:lvl1pPr>
          </a:lstStyle>
          <a:p>
            <a:endParaRPr lang="fi-FI"/>
          </a:p>
        </p:txBody>
      </p:sp>
      <p:sp>
        <p:nvSpPr>
          <p:cNvPr id="7" name="Dian numeron paikkamerkki 5"/>
          <p:cNvSpPr>
            <a:spLocks noGrp="1"/>
          </p:cNvSpPr>
          <p:nvPr>
            <p:ph type="sldNum" sz="quarter" idx="12"/>
          </p:nvPr>
        </p:nvSpPr>
        <p:spPr/>
        <p:txBody>
          <a:bodyPr/>
          <a:lstStyle>
            <a:lvl1pPr>
              <a:defRPr/>
            </a:lvl1pPr>
          </a:lstStyle>
          <a:p>
            <a:fld id="{B3ED3CF1-AE36-4F7D-B1D7-F5107BEBB32E}" type="slidenum">
              <a:rPr lang="fi-FI" smtClean="0"/>
              <a:t>‹#›</a:t>
            </a:fld>
            <a:endParaRPr lang="fi-FI"/>
          </a:p>
        </p:txBody>
      </p:sp>
    </p:spTree>
    <p:extLst>
      <p:ext uri="{BB962C8B-B14F-4D97-AF65-F5344CB8AC3E}">
        <p14:creationId xmlns:p14="http://schemas.microsoft.com/office/powerpoint/2010/main" val="21072316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195200"/>
            <a:ext cx="5364000" cy="49824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195200"/>
            <a:ext cx="5364000" cy="49824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fld id="{6EAB05F7-8E58-4971-954E-2357C56EBEA6}" type="datetimeFigureOut">
              <a:rPr lang="fi-FI" smtClean="0"/>
              <a:t>10.2.2022</a:t>
            </a:fld>
            <a:endParaRPr lang="fi-FI"/>
          </a:p>
        </p:txBody>
      </p:sp>
      <p:sp>
        <p:nvSpPr>
          <p:cNvPr id="6" name="Alatunnisteen paikkamerkki 4"/>
          <p:cNvSpPr>
            <a:spLocks noGrp="1"/>
          </p:cNvSpPr>
          <p:nvPr>
            <p:ph type="ftr" sz="quarter" idx="11"/>
          </p:nvPr>
        </p:nvSpPr>
        <p:spPr/>
        <p:txBody>
          <a:bodyPr/>
          <a:lstStyle>
            <a:lvl1pPr>
              <a:defRPr/>
            </a:lvl1pPr>
          </a:lstStyle>
          <a:p>
            <a:endParaRPr lang="fi-FI"/>
          </a:p>
        </p:txBody>
      </p:sp>
      <p:sp>
        <p:nvSpPr>
          <p:cNvPr id="7" name="Dian numeron paikkamerkki 5"/>
          <p:cNvSpPr>
            <a:spLocks noGrp="1"/>
          </p:cNvSpPr>
          <p:nvPr>
            <p:ph type="sldNum" sz="quarter" idx="12"/>
          </p:nvPr>
        </p:nvSpPr>
        <p:spPr/>
        <p:txBody>
          <a:bodyPr/>
          <a:lstStyle>
            <a:lvl1pPr>
              <a:defRPr/>
            </a:lvl1pPr>
          </a:lstStyle>
          <a:p>
            <a:fld id="{B3ED3CF1-AE36-4F7D-B1D7-F5107BEBB32E}" type="slidenum">
              <a:rPr lang="fi-FI" smtClean="0"/>
              <a:t>‹#›</a:t>
            </a:fld>
            <a:endParaRPr lang="fi-FI"/>
          </a:p>
        </p:txBody>
      </p:sp>
    </p:spTree>
    <p:extLst>
      <p:ext uri="{BB962C8B-B14F-4D97-AF65-F5344CB8AC3E}">
        <p14:creationId xmlns:p14="http://schemas.microsoft.com/office/powerpoint/2010/main" val="32871240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935804"/>
            <a:ext cx="5364000" cy="4241795"/>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935804"/>
            <a:ext cx="5364000" cy="4241795"/>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10" name="Tekstin paikkamerkki 9"/>
          <p:cNvSpPr>
            <a:spLocks noGrp="1"/>
          </p:cNvSpPr>
          <p:nvPr>
            <p:ph type="body" sz="quarter" idx="13"/>
          </p:nvPr>
        </p:nvSpPr>
        <p:spPr>
          <a:xfrm>
            <a:off x="457200" y="1555784"/>
            <a:ext cx="5364163" cy="409203"/>
          </a:xfrm>
        </p:spPr>
        <p:txBody>
          <a:bodyPr/>
          <a:lstStyle>
            <a:lvl1pPr marL="0" indent="0">
              <a:buNone/>
              <a:defRPr>
                <a:latin typeface="Arial Black" panose="020B0A04020102020204" pitchFamily="34" charset="0"/>
              </a:defRPr>
            </a:lvl1pPr>
          </a:lstStyle>
          <a:p>
            <a:pPr lvl="0"/>
            <a:r>
              <a:rPr lang="fi-FI"/>
              <a:t>Muokkaa tekstin perustyylejä</a:t>
            </a:r>
          </a:p>
        </p:txBody>
      </p:sp>
      <p:sp>
        <p:nvSpPr>
          <p:cNvPr id="11" name="Tekstin paikkamerkki 9"/>
          <p:cNvSpPr>
            <a:spLocks noGrp="1"/>
          </p:cNvSpPr>
          <p:nvPr>
            <p:ph type="body" sz="quarter" idx="14"/>
          </p:nvPr>
        </p:nvSpPr>
        <p:spPr>
          <a:xfrm>
            <a:off x="6174000" y="1555784"/>
            <a:ext cx="5364163" cy="409203"/>
          </a:xfrm>
        </p:spPr>
        <p:txBody>
          <a:bodyPr/>
          <a:lstStyle>
            <a:lvl1pPr marL="0" indent="0">
              <a:buNone/>
              <a:defRPr>
                <a:latin typeface="Arial Black" panose="020B0A04020102020204" pitchFamily="34" charset="0"/>
              </a:defRPr>
            </a:lvl1pPr>
          </a:lstStyle>
          <a:p>
            <a:pPr lvl="0"/>
            <a:r>
              <a:rPr lang="fi-FI"/>
              <a:t>Muokkaa tekstin perustyylejä</a:t>
            </a:r>
          </a:p>
        </p:txBody>
      </p:sp>
      <p:sp>
        <p:nvSpPr>
          <p:cNvPr id="7" name="Päivämäärän paikkamerkki 3"/>
          <p:cNvSpPr>
            <a:spLocks noGrp="1"/>
          </p:cNvSpPr>
          <p:nvPr>
            <p:ph type="dt" sz="half" idx="15"/>
          </p:nvPr>
        </p:nvSpPr>
        <p:spPr/>
        <p:txBody>
          <a:bodyPr/>
          <a:lstStyle>
            <a:lvl1pPr>
              <a:defRPr/>
            </a:lvl1pPr>
          </a:lstStyle>
          <a:p>
            <a:fld id="{6EAB05F7-8E58-4971-954E-2357C56EBEA6}" type="datetimeFigureOut">
              <a:rPr lang="fi-FI" smtClean="0"/>
              <a:t>10.2.2022</a:t>
            </a:fld>
            <a:endParaRPr lang="fi-FI"/>
          </a:p>
        </p:txBody>
      </p:sp>
      <p:sp>
        <p:nvSpPr>
          <p:cNvPr id="8" name="Alatunnisteen paikkamerkki 4"/>
          <p:cNvSpPr>
            <a:spLocks noGrp="1"/>
          </p:cNvSpPr>
          <p:nvPr>
            <p:ph type="ftr" sz="quarter" idx="16"/>
          </p:nvPr>
        </p:nvSpPr>
        <p:spPr/>
        <p:txBody>
          <a:bodyPr/>
          <a:lstStyle>
            <a:lvl1pPr>
              <a:defRPr/>
            </a:lvl1pPr>
          </a:lstStyle>
          <a:p>
            <a:endParaRPr lang="fi-FI"/>
          </a:p>
        </p:txBody>
      </p:sp>
      <p:sp>
        <p:nvSpPr>
          <p:cNvPr id="9" name="Dian numeron paikkamerkki 5"/>
          <p:cNvSpPr>
            <a:spLocks noGrp="1"/>
          </p:cNvSpPr>
          <p:nvPr>
            <p:ph type="sldNum" sz="quarter" idx="17"/>
          </p:nvPr>
        </p:nvSpPr>
        <p:spPr/>
        <p:txBody>
          <a:bodyPr/>
          <a:lstStyle>
            <a:lvl1pPr>
              <a:defRPr/>
            </a:lvl1pPr>
          </a:lstStyle>
          <a:p>
            <a:fld id="{B3ED3CF1-AE36-4F7D-B1D7-F5107BEBB32E}" type="slidenum">
              <a:rPr lang="fi-FI" smtClean="0"/>
              <a:t>‹#›</a:t>
            </a:fld>
            <a:endParaRPr lang="fi-FI"/>
          </a:p>
        </p:txBody>
      </p:sp>
    </p:spTree>
    <p:extLst>
      <p:ext uri="{BB962C8B-B14F-4D97-AF65-F5344CB8AC3E}">
        <p14:creationId xmlns:p14="http://schemas.microsoft.com/office/powerpoint/2010/main" val="356126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isältö ja kuva">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8562"/>
            <a:ext cx="6371618" cy="787615"/>
          </a:xfrm>
        </p:spPr>
        <p:txBody>
          <a:bodyPr/>
          <a:lstStyle/>
          <a:p>
            <a:r>
              <a:rPr lang="fi-FI"/>
              <a:t>Muokkaa perustyyl. napsautt.</a:t>
            </a:r>
          </a:p>
        </p:txBody>
      </p:sp>
      <p:sp>
        <p:nvSpPr>
          <p:cNvPr id="3" name="Sisällön paikkamerkki 2"/>
          <p:cNvSpPr>
            <a:spLocks noGrp="1"/>
          </p:cNvSpPr>
          <p:nvPr>
            <p:ph sz="half" idx="1"/>
          </p:nvPr>
        </p:nvSpPr>
        <p:spPr>
          <a:xfrm>
            <a:off x="457200" y="1195200"/>
            <a:ext cx="6371618" cy="49824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10" name="Kuvan paikkamerkki 9"/>
          <p:cNvSpPr>
            <a:spLocks noGrp="1"/>
          </p:cNvSpPr>
          <p:nvPr>
            <p:ph type="pic" sz="quarter" idx="13"/>
          </p:nvPr>
        </p:nvSpPr>
        <p:spPr>
          <a:xfrm>
            <a:off x="7131050" y="0"/>
            <a:ext cx="5060950" cy="6858000"/>
          </a:xfrm>
          <a:solidFill>
            <a:schemeClr val="bg1">
              <a:lumMod val="85000"/>
            </a:schemeClr>
          </a:solidFill>
        </p:spPr>
        <p:txBody>
          <a:bodyPr rtlCol="0">
            <a:noAutofit/>
          </a:bodyPr>
          <a:lstStyle>
            <a:lvl1pPr marL="0" indent="0" algn="r">
              <a:buNone/>
              <a:defRPr/>
            </a:lvl1pPr>
          </a:lstStyle>
          <a:p>
            <a:pPr lvl="0"/>
            <a:r>
              <a:rPr lang="fi-FI" noProof="0"/>
              <a:t>Lisää kuva napsauttamalla kuvaketta</a:t>
            </a:r>
          </a:p>
        </p:txBody>
      </p:sp>
      <p:sp>
        <p:nvSpPr>
          <p:cNvPr id="5" name="Päivämäärän paikkamerkki 3"/>
          <p:cNvSpPr>
            <a:spLocks noGrp="1"/>
          </p:cNvSpPr>
          <p:nvPr>
            <p:ph type="dt" sz="half" idx="14"/>
          </p:nvPr>
        </p:nvSpPr>
        <p:spPr/>
        <p:txBody>
          <a:bodyPr/>
          <a:lstStyle>
            <a:lvl1pPr>
              <a:defRPr/>
            </a:lvl1pPr>
          </a:lstStyle>
          <a:p>
            <a:fld id="{6EAB05F7-8E58-4971-954E-2357C56EBEA6}" type="datetimeFigureOut">
              <a:rPr lang="fi-FI" smtClean="0"/>
              <a:t>10.2.2022</a:t>
            </a:fld>
            <a:endParaRPr lang="fi-FI"/>
          </a:p>
        </p:txBody>
      </p:sp>
      <p:sp>
        <p:nvSpPr>
          <p:cNvPr id="6" name="Alatunnisteen paikkamerkki 4"/>
          <p:cNvSpPr>
            <a:spLocks noGrp="1"/>
          </p:cNvSpPr>
          <p:nvPr>
            <p:ph type="ftr" sz="quarter" idx="15"/>
          </p:nvPr>
        </p:nvSpPr>
        <p:spPr/>
        <p:txBody>
          <a:bodyPr/>
          <a:lstStyle>
            <a:lvl1pPr>
              <a:defRPr/>
            </a:lvl1pPr>
          </a:lstStyle>
          <a:p>
            <a:endParaRPr lang="fi-FI"/>
          </a:p>
        </p:txBody>
      </p:sp>
      <p:sp>
        <p:nvSpPr>
          <p:cNvPr id="7" name="Dian numeron paikkamerkki 5"/>
          <p:cNvSpPr>
            <a:spLocks noGrp="1"/>
          </p:cNvSpPr>
          <p:nvPr>
            <p:ph type="sldNum" sz="quarter" idx="16"/>
          </p:nvPr>
        </p:nvSpPr>
        <p:spPr/>
        <p:txBody>
          <a:bodyPr/>
          <a:lstStyle>
            <a:lvl1pPr>
              <a:defRPr/>
            </a:lvl1pPr>
          </a:lstStyle>
          <a:p>
            <a:fld id="{B3ED3CF1-AE36-4F7D-B1D7-F5107BEBB32E}" type="slidenum">
              <a:rPr lang="fi-FI" smtClean="0"/>
              <a:t>‹#›</a:t>
            </a:fld>
            <a:endParaRPr lang="fi-FI"/>
          </a:p>
        </p:txBody>
      </p:sp>
    </p:spTree>
    <p:extLst>
      <p:ext uri="{BB962C8B-B14F-4D97-AF65-F5344CB8AC3E}">
        <p14:creationId xmlns:p14="http://schemas.microsoft.com/office/powerpoint/2010/main" val="36447493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Iso kuv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5428642"/>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a:t>Muokkaa perustyyl. napsautt.</a:t>
            </a:r>
          </a:p>
        </p:txBody>
      </p:sp>
      <p:sp>
        <p:nvSpPr>
          <p:cNvPr id="4" name="Päivämäärän paikkamerkki 3"/>
          <p:cNvSpPr>
            <a:spLocks noGrp="1"/>
          </p:cNvSpPr>
          <p:nvPr>
            <p:ph type="dt" sz="half" idx="14"/>
          </p:nvPr>
        </p:nvSpPr>
        <p:spPr/>
        <p:txBody>
          <a:bodyPr/>
          <a:lstStyle>
            <a:lvl1pPr>
              <a:defRPr/>
            </a:lvl1pPr>
          </a:lstStyle>
          <a:p>
            <a:fld id="{6EAB05F7-8E58-4971-954E-2357C56EBEA6}" type="datetimeFigureOut">
              <a:rPr lang="fi-FI" smtClean="0"/>
              <a:t>10.2.2022</a:t>
            </a:fld>
            <a:endParaRPr lang="fi-FI"/>
          </a:p>
        </p:txBody>
      </p:sp>
      <p:sp>
        <p:nvSpPr>
          <p:cNvPr id="5" name="Alatunnisteen paikkamerkki 4"/>
          <p:cNvSpPr>
            <a:spLocks noGrp="1"/>
          </p:cNvSpPr>
          <p:nvPr>
            <p:ph type="ftr" sz="quarter" idx="15"/>
          </p:nvPr>
        </p:nvSpPr>
        <p:spPr/>
        <p:txBody>
          <a:bodyPr/>
          <a:lstStyle>
            <a:lvl1pPr>
              <a:defRPr/>
            </a:lvl1pPr>
          </a:lstStyle>
          <a:p>
            <a:endParaRPr lang="fi-FI"/>
          </a:p>
        </p:txBody>
      </p:sp>
      <p:sp>
        <p:nvSpPr>
          <p:cNvPr id="6" name="Dian numeron paikkamerkki 5"/>
          <p:cNvSpPr>
            <a:spLocks noGrp="1"/>
          </p:cNvSpPr>
          <p:nvPr>
            <p:ph type="sldNum" sz="quarter" idx="16"/>
          </p:nvPr>
        </p:nvSpPr>
        <p:spPr/>
        <p:txBody>
          <a:bodyPr/>
          <a:lstStyle>
            <a:lvl1pPr>
              <a:defRPr/>
            </a:lvl1pPr>
          </a:lstStyle>
          <a:p>
            <a:fld id="{B3ED3CF1-AE36-4F7D-B1D7-F5107BEBB32E}" type="slidenum">
              <a:rPr lang="fi-FI" smtClean="0"/>
              <a:t>‹#›</a:t>
            </a:fld>
            <a:endParaRPr lang="fi-FI"/>
          </a:p>
        </p:txBody>
      </p:sp>
    </p:spTree>
    <p:extLst>
      <p:ext uri="{BB962C8B-B14F-4D97-AF65-F5344CB8AC3E}">
        <p14:creationId xmlns:p14="http://schemas.microsoft.com/office/powerpoint/2010/main" val="38368679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Kolme kuvaa 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254000" y="431800"/>
            <a:ext cx="3683000" cy="4943084"/>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a:t>Muokkaa perustyyl. napsautt.</a:t>
            </a:r>
          </a:p>
        </p:txBody>
      </p:sp>
      <p:sp>
        <p:nvSpPr>
          <p:cNvPr id="10" name="Picture Placeholder 7"/>
          <p:cNvSpPr>
            <a:spLocks noGrp="1"/>
          </p:cNvSpPr>
          <p:nvPr>
            <p:ph type="pic" sz="quarter" idx="14"/>
          </p:nvPr>
        </p:nvSpPr>
        <p:spPr>
          <a:xfrm>
            <a:off x="4258733" y="431800"/>
            <a:ext cx="3683000" cy="4943084"/>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12" name="Picture Placeholder 7"/>
          <p:cNvSpPr>
            <a:spLocks noGrp="1"/>
          </p:cNvSpPr>
          <p:nvPr>
            <p:ph type="pic" sz="quarter" idx="15"/>
          </p:nvPr>
        </p:nvSpPr>
        <p:spPr>
          <a:xfrm>
            <a:off x="8271933" y="431800"/>
            <a:ext cx="3683000" cy="4943084"/>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6" name="Päivämäärän paikkamerkki 3"/>
          <p:cNvSpPr>
            <a:spLocks noGrp="1"/>
          </p:cNvSpPr>
          <p:nvPr>
            <p:ph type="dt" sz="half" idx="16"/>
          </p:nvPr>
        </p:nvSpPr>
        <p:spPr/>
        <p:txBody>
          <a:bodyPr/>
          <a:lstStyle>
            <a:lvl1pPr>
              <a:defRPr/>
            </a:lvl1pPr>
          </a:lstStyle>
          <a:p>
            <a:fld id="{6EAB05F7-8E58-4971-954E-2357C56EBEA6}" type="datetimeFigureOut">
              <a:rPr lang="fi-FI" smtClean="0"/>
              <a:t>10.2.2022</a:t>
            </a:fld>
            <a:endParaRPr lang="fi-FI"/>
          </a:p>
        </p:txBody>
      </p:sp>
      <p:sp>
        <p:nvSpPr>
          <p:cNvPr id="7" name="Alatunnisteen paikkamerkki 4"/>
          <p:cNvSpPr>
            <a:spLocks noGrp="1"/>
          </p:cNvSpPr>
          <p:nvPr>
            <p:ph type="ftr" sz="quarter" idx="17"/>
          </p:nvPr>
        </p:nvSpPr>
        <p:spPr/>
        <p:txBody>
          <a:bodyPr/>
          <a:lstStyle>
            <a:lvl1pPr>
              <a:defRPr/>
            </a:lvl1pPr>
          </a:lstStyle>
          <a:p>
            <a:endParaRPr lang="fi-FI"/>
          </a:p>
        </p:txBody>
      </p:sp>
      <p:sp>
        <p:nvSpPr>
          <p:cNvPr id="9" name="Dian numeron paikkamerkki 5"/>
          <p:cNvSpPr>
            <a:spLocks noGrp="1"/>
          </p:cNvSpPr>
          <p:nvPr>
            <p:ph type="sldNum" sz="quarter" idx="18"/>
          </p:nvPr>
        </p:nvSpPr>
        <p:spPr/>
        <p:txBody>
          <a:bodyPr/>
          <a:lstStyle>
            <a:lvl1pPr>
              <a:defRPr/>
            </a:lvl1pPr>
          </a:lstStyle>
          <a:p>
            <a:fld id="{B3ED3CF1-AE36-4F7D-B1D7-F5107BEBB32E}" type="slidenum">
              <a:rPr lang="fi-FI" smtClean="0"/>
              <a:t>‹#›</a:t>
            </a:fld>
            <a:endParaRPr lang="fi-FI"/>
          </a:p>
        </p:txBody>
      </p:sp>
    </p:spTree>
    <p:extLst>
      <p:ext uri="{BB962C8B-B14F-4D97-AF65-F5344CB8AC3E}">
        <p14:creationId xmlns:p14="http://schemas.microsoft.com/office/powerpoint/2010/main" val="4275096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Otsikkodia nega">
    <p:bg>
      <p:bgPr>
        <a:solidFill>
          <a:srgbClr val="000000"/>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perustyyl. napsautt.</a:t>
            </a:r>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fld id="{6EAB05F7-8E58-4971-954E-2357C56EBEA6}" type="datetimeFigureOut">
              <a:rPr lang="fi-FI" smtClean="0"/>
              <a:t>10.2.2022</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endParaRPr lang="fi-FI"/>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fld id="{B3ED3CF1-AE36-4F7D-B1D7-F5107BEBB32E}" type="slidenum">
              <a:rPr lang="fi-FI" smtClean="0"/>
              <a:t>‹#›</a:t>
            </a:fld>
            <a:endParaRPr lang="fi-FI"/>
          </a:p>
        </p:txBody>
      </p:sp>
    </p:spTree>
    <p:extLst>
      <p:ext uri="{BB962C8B-B14F-4D97-AF65-F5344CB8AC3E}">
        <p14:creationId xmlns:p14="http://schemas.microsoft.com/office/powerpoint/2010/main" val="36098246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Kolme kuvaa B">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4046538" cy="5428642"/>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9" name="Picture Placeholder 7"/>
          <p:cNvSpPr>
            <a:spLocks noGrp="1"/>
          </p:cNvSpPr>
          <p:nvPr>
            <p:ph type="pic" sz="quarter" idx="14"/>
          </p:nvPr>
        </p:nvSpPr>
        <p:spPr>
          <a:xfrm>
            <a:off x="8132324" y="0"/>
            <a:ext cx="4059676" cy="5428642"/>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11" name="Picture Placeholder 10"/>
          <p:cNvSpPr>
            <a:spLocks noGrp="1"/>
          </p:cNvSpPr>
          <p:nvPr>
            <p:ph type="pic" sz="quarter" idx="15"/>
          </p:nvPr>
        </p:nvSpPr>
        <p:spPr>
          <a:xfrm>
            <a:off x="4046537" y="0"/>
            <a:ext cx="4085785" cy="5428642"/>
          </a:xfrm>
          <a:solidFill>
            <a:schemeClr val="bg1">
              <a:lumMod val="85000"/>
            </a:schemeClr>
          </a:solidFill>
        </p:spPr>
        <p:txBody>
          <a:bodyPr rtlCol="0">
            <a:noAutofit/>
          </a:bodyPr>
          <a:lstStyle>
            <a:lvl1pPr marL="0" indent="0">
              <a:buNone/>
              <a:defRPr/>
            </a:lvl1pPr>
          </a:lstStyle>
          <a:p>
            <a:pPr lvl="0"/>
            <a:r>
              <a:rPr lang="fi-FI" noProof="0"/>
              <a:t>Lisää kuva napsauttamalla kuvaketta</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a:t>Muokkaa perustyyl. napsautt.</a:t>
            </a:r>
          </a:p>
        </p:txBody>
      </p:sp>
      <p:sp>
        <p:nvSpPr>
          <p:cNvPr id="6" name="Päivämäärän paikkamerkki 3"/>
          <p:cNvSpPr>
            <a:spLocks noGrp="1"/>
          </p:cNvSpPr>
          <p:nvPr>
            <p:ph type="dt" sz="half" idx="16"/>
          </p:nvPr>
        </p:nvSpPr>
        <p:spPr/>
        <p:txBody>
          <a:bodyPr/>
          <a:lstStyle>
            <a:lvl1pPr>
              <a:defRPr/>
            </a:lvl1pPr>
          </a:lstStyle>
          <a:p>
            <a:fld id="{6EAB05F7-8E58-4971-954E-2357C56EBEA6}" type="datetimeFigureOut">
              <a:rPr lang="fi-FI" smtClean="0"/>
              <a:t>10.2.2022</a:t>
            </a:fld>
            <a:endParaRPr lang="fi-FI"/>
          </a:p>
        </p:txBody>
      </p:sp>
      <p:sp>
        <p:nvSpPr>
          <p:cNvPr id="7" name="Alatunnisteen paikkamerkki 4"/>
          <p:cNvSpPr>
            <a:spLocks noGrp="1"/>
          </p:cNvSpPr>
          <p:nvPr>
            <p:ph type="ftr" sz="quarter" idx="17"/>
          </p:nvPr>
        </p:nvSpPr>
        <p:spPr/>
        <p:txBody>
          <a:bodyPr/>
          <a:lstStyle>
            <a:lvl1pPr>
              <a:defRPr/>
            </a:lvl1pPr>
          </a:lstStyle>
          <a:p>
            <a:endParaRPr lang="fi-FI"/>
          </a:p>
        </p:txBody>
      </p:sp>
      <p:sp>
        <p:nvSpPr>
          <p:cNvPr id="10" name="Dian numeron paikkamerkki 5"/>
          <p:cNvSpPr>
            <a:spLocks noGrp="1"/>
          </p:cNvSpPr>
          <p:nvPr>
            <p:ph type="sldNum" sz="quarter" idx="18"/>
          </p:nvPr>
        </p:nvSpPr>
        <p:spPr/>
        <p:txBody>
          <a:bodyPr/>
          <a:lstStyle>
            <a:lvl1pPr>
              <a:defRPr/>
            </a:lvl1pPr>
          </a:lstStyle>
          <a:p>
            <a:fld id="{B3ED3CF1-AE36-4F7D-B1D7-F5107BEBB32E}" type="slidenum">
              <a:rPr lang="fi-FI" smtClean="0"/>
              <a:t>‹#›</a:t>
            </a:fld>
            <a:endParaRPr lang="fi-FI"/>
          </a:p>
        </p:txBody>
      </p:sp>
    </p:spTree>
    <p:extLst>
      <p:ext uri="{BB962C8B-B14F-4D97-AF65-F5344CB8AC3E}">
        <p14:creationId xmlns:p14="http://schemas.microsoft.com/office/powerpoint/2010/main" val="7549196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Kuusi kuva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4046538" cy="2714625"/>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9" name="Picture Placeholder 7"/>
          <p:cNvSpPr>
            <a:spLocks noGrp="1"/>
          </p:cNvSpPr>
          <p:nvPr>
            <p:ph type="pic" sz="quarter" idx="14"/>
          </p:nvPr>
        </p:nvSpPr>
        <p:spPr>
          <a:xfrm>
            <a:off x="8132324" y="0"/>
            <a:ext cx="4059676" cy="2714625"/>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11" name="Picture Placeholder 10"/>
          <p:cNvSpPr>
            <a:spLocks noGrp="1"/>
          </p:cNvSpPr>
          <p:nvPr>
            <p:ph type="pic" sz="quarter" idx="15"/>
          </p:nvPr>
        </p:nvSpPr>
        <p:spPr>
          <a:xfrm>
            <a:off x="4046537" y="0"/>
            <a:ext cx="4085785" cy="2714625"/>
          </a:xfrm>
          <a:solidFill>
            <a:schemeClr val="bg1">
              <a:lumMod val="85000"/>
            </a:schemeClr>
          </a:solidFill>
        </p:spPr>
        <p:txBody>
          <a:bodyPr rtlCol="0">
            <a:noAutofit/>
          </a:bodyPr>
          <a:lstStyle>
            <a:lvl1pPr marL="0" indent="0">
              <a:buNone/>
              <a:defRPr/>
            </a:lvl1pPr>
          </a:lstStyle>
          <a:p>
            <a:pPr lvl="0"/>
            <a:r>
              <a:rPr lang="fi-FI" noProof="0"/>
              <a:t>Lisää kuva napsauttamalla kuvaketta</a:t>
            </a:r>
            <a:endParaRPr lang="en-GB" noProof="0"/>
          </a:p>
        </p:txBody>
      </p:sp>
      <p:sp>
        <p:nvSpPr>
          <p:cNvPr id="12" name="Picture Placeholder 7"/>
          <p:cNvSpPr>
            <a:spLocks noGrp="1"/>
          </p:cNvSpPr>
          <p:nvPr>
            <p:ph type="pic" sz="quarter" idx="16"/>
          </p:nvPr>
        </p:nvSpPr>
        <p:spPr>
          <a:xfrm>
            <a:off x="0" y="2714017"/>
            <a:ext cx="4046538" cy="2714625"/>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13" name="Picture Placeholder 7"/>
          <p:cNvSpPr>
            <a:spLocks noGrp="1"/>
          </p:cNvSpPr>
          <p:nvPr>
            <p:ph type="pic" sz="quarter" idx="17"/>
          </p:nvPr>
        </p:nvSpPr>
        <p:spPr>
          <a:xfrm>
            <a:off x="8132324" y="2714017"/>
            <a:ext cx="4059676" cy="2714625"/>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14" name="Picture Placeholder 10"/>
          <p:cNvSpPr>
            <a:spLocks noGrp="1"/>
          </p:cNvSpPr>
          <p:nvPr>
            <p:ph type="pic" sz="quarter" idx="18"/>
          </p:nvPr>
        </p:nvSpPr>
        <p:spPr>
          <a:xfrm>
            <a:off x="4046537" y="2714017"/>
            <a:ext cx="4085785" cy="2714625"/>
          </a:xfrm>
          <a:solidFill>
            <a:schemeClr val="bg1">
              <a:lumMod val="85000"/>
            </a:schemeClr>
          </a:solidFill>
        </p:spPr>
        <p:txBody>
          <a:bodyPr rtlCol="0">
            <a:noAutofit/>
          </a:bodyPr>
          <a:lstStyle>
            <a:lvl1pPr marL="0" indent="0">
              <a:buNone/>
              <a:defRPr/>
            </a:lvl1pPr>
          </a:lstStyle>
          <a:p>
            <a:pPr lvl="0"/>
            <a:r>
              <a:rPr lang="fi-FI" noProof="0"/>
              <a:t>Lisää kuva napsauttamalla kuvaketta</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a:t>Muokkaa perustyyl. napsautt.</a:t>
            </a:r>
          </a:p>
        </p:txBody>
      </p:sp>
      <p:sp>
        <p:nvSpPr>
          <p:cNvPr id="10" name="Päivämäärän paikkamerkki 3"/>
          <p:cNvSpPr>
            <a:spLocks noGrp="1"/>
          </p:cNvSpPr>
          <p:nvPr>
            <p:ph type="dt" sz="half" idx="19"/>
          </p:nvPr>
        </p:nvSpPr>
        <p:spPr/>
        <p:txBody>
          <a:bodyPr/>
          <a:lstStyle>
            <a:lvl1pPr>
              <a:defRPr/>
            </a:lvl1pPr>
          </a:lstStyle>
          <a:p>
            <a:fld id="{6EAB05F7-8E58-4971-954E-2357C56EBEA6}" type="datetimeFigureOut">
              <a:rPr lang="fi-FI" smtClean="0"/>
              <a:t>10.2.2022</a:t>
            </a:fld>
            <a:endParaRPr lang="fi-FI"/>
          </a:p>
        </p:txBody>
      </p:sp>
      <p:sp>
        <p:nvSpPr>
          <p:cNvPr id="15" name="Alatunnisteen paikkamerkki 4"/>
          <p:cNvSpPr>
            <a:spLocks noGrp="1"/>
          </p:cNvSpPr>
          <p:nvPr>
            <p:ph type="ftr" sz="quarter" idx="20"/>
          </p:nvPr>
        </p:nvSpPr>
        <p:spPr/>
        <p:txBody>
          <a:bodyPr/>
          <a:lstStyle>
            <a:lvl1pPr>
              <a:defRPr/>
            </a:lvl1pPr>
          </a:lstStyle>
          <a:p>
            <a:endParaRPr lang="fi-FI"/>
          </a:p>
        </p:txBody>
      </p:sp>
      <p:sp>
        <p:nvSpPr>
          <p:cNvPr id="16" name="Dian numeron paikkamerkki 5"/>
          <p:cNvSpPr>
            <a:spLocks noGrp="1"/>
          </p:cNvSpPr>
          <p:nvPr>
            <p:ph type="sldNum" sz="quarter" idx="21"/>
          </p:nvPr>
        </p:nvSpPr>
        <p:spPr/>
        <p:txBody>
          <a:bodyPr/>
          <a:lstStyle>
            <a:lvl1pPr>
              <a:defRPr/>
            </a:lvl1pPr>
          </a:lstStyle>
          <a:p>
            <a:fld id="{B3ED3CF1-AE36-4F7D-B1D7-F5107BEBB32E}" type="slidenum">
              <a:rPr lang="fi-FI" smtClean="0"/>
              <a:t>‹#›</a:t>
            </a:fld>
            <a:endParaRPr lang="fi-FI"/>
          </a:p>
        </p:txBody>
      </p:sp>
    </p:spTree>
    <p:extLst>
      <p:ext uri="{BB962C8B-B14F-4D97-AF65-F5344CB8AC3E}">
        <p14:creationId xmlns:p14="http://schemas.microsoft.com/office/powerpoint/2010/main" val="1658139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Kuva aaltokuviolla">
    <p:bg>
      <p:bgPr>
        <a:solidFill>
          <a:srgbClr val="D9D9D9"/>
        </a:solidFill>
        <a:effectLst/>
      </p:bgPr>
    </p:bg>
    <p:spTree>
      <p:nvGrpSpPr>
        <p:cNvPr id="1" name=""/>
        <p:cNvGrpSpPr/>
        <p:nvPr/>
      </p:nvGrpSpPr>
      <p:grpSpPr>
        <a:xfrm>
          <a:off x="0" y="0"/>
          <a:ext cx="0" cy="0"/>
          <a:chOff x="0" y="0"/>
          <a:chExt cx="0" cy="0"/>
        </a:xfrm>
      </p:grpSpPr>
      <p:sp>
        <p:nvSpPr>
          <p:cNvPr id="3" name="Freeform 5"/>
          <p:cNvSpPr>
            <a:spLocks/>
          </p:cNvSpPr>
          <p:nvPr/>
        </p:nvSpPr>
        <p:spPr bwMode="auto">
          <a:xfrm>
            <a:off x="0" y="5199063"/>
            <a:ext cx="12193588" cy="1646237"/>
          </a:xfrm>
          <a:custGeom>
            <a:avLst/>
            <a:gdLst>
              <a:gd name="T0" fmla="*/ 12193200 w 25400"/>
              <a:gd name="T1" fmla="*/ 87335 h 3411"/>
              <a:gd name="T2" fmla="*/ 11746276 w 25400"/>
              <a:gd name="T3" fmla="*/ 217131 h 3411"/>
              <a:gd name="T4" fmla="*/ 11704992 w 25400"/>
              <a:gd name="T5" fmla="*/ 217131 h 3411"/>
              <a:gd name="T6" fmla="*/ 10892272 w 25400"/>
              <a:gd name="T7" fmla="*/ 0 h 3411"/>
              <a:gd name="T8" fmla="*/ 10079552 w 25400"/>
              <a:gd name="T9" fmla="*/ 217131 h 3411"/>
              <a:gd name="T10" fmla="*/ 9266832 w 25400"/>
              <a:gd name="T11" fmla="*/ 0 h 3411"/>
              <a:gd name="T12" fmla="*/ 8454112 w 25400"/>
              <a:gd name="T13" fmla="*/ 217131 h 3411"/>
              <a:gd name="T14" fmla="*/ 7641872 w 25400"/>
              <a:gd name="T15" fmla="*/ 0 h 3411"/>
              <a:gd name="T16" fmla="*/ 6829152 w 25400"/>
              <a:gd name="T17" fmla="*/ 217131 h 3411"/>
              <a:gd name="T18" fmla="*/ 6016432 w 25400"/>
              <a:gd name="T19" fmla="*/ 0 h 3411"/>
              <a:gd name="T20" fmla="*/ 5203712 w 25400"/>
              <a:gd name="T21" fmla="*/ 217131 h 3411"/>
              <a:gd name="T22" fmla="*/ 4390992 w 25400"/>
              <a:gd name="T23" fmla="*/ 0 h 3411"/>
              <a:gd name="T24" fmla="*/ 3578272 w 25400"/>
              <a:gd name="T25" fmla="*/ 217131 h 3411"/>
              <a:gd name="T26" fmla="*/ 2765552 w 25400"/>
              <a:gd name="T27" fmla="*/ 0 h 3411"/>
              <a:gd name="T28" fmla="*/ 1952832 w 25400"/>
              <a:gd name="T29" fmla="*/ 217131 h 3411"/>
              <a:gd name="T30" fmla="*/ 1140592 w 25400"/>
              <a:gd name="T31" fmla="*/ 0 h 3411"/>
              <a:gd name="T32" fmla="*/ 327872 w 25400"/>
              <a:gd name="T33" fmla="*/ 217131 h 3411"/>
              <a:gd name="T34" fmla="*/ 0 w 25400"/>
              <a:gd name="T35" fmla="*/ 148614 h 3411"/>
              <a:gd name="T36" fmla="*/ 0 w 25400"/>
              <a:gd name="T37" fmla="*/ 1645854 h 3411"/>
              <a:gd name="T38" fmla="*/ 12193200 w 25400"/>
              <a:gd name="T39" fmla="*/ 1645854 h 3411"/>
              <a:gd name="T40" fmla="*/ 12193200 w 25400"/>
              <a:gd name="T41" fmla="*/ 87335 h 34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400" h="3411">
                <a:moveTo>
                  <a:pt x="25400" y="181"/>
                </a:moveTo>
                <a:cubicBezTo>
                  <a:pt x="25156" y="306"/>
                  <a:pt x="24948" y="450"/>
                  <a:pt x="24469" y="450"/>
                </a:cubicBezTo>
                <a:lnTo>
                  <a:pt x="24383" y="450"/>
                </a:lnTo>
                <a:cubicBezTo>
                  <a:pt x="23537" y="450"/>
                  <a:pt x="23537" y="0"/>
                  <a:pt x="22690" y="0"/>
                </a:cubicBezTo>
                <a:cubicBezTo>
                  <a:pt x="21844" y="0"/>
                  <a:pt x="21844" y="450"/>
                  <a:pt x="20997" y="450"/>
                </a:cubicBezTo>
                <a:cubicBezTo>
                  <a:pt x="20151" y="450"/>
                  <a:pt x="20151" y="0"/>
                  <a:pt x="19304" y="0"/>
                </a:cubicBezTo>
                <a:cubicBezTo>
                  <a:pt x="18458" y="0"/>
                  <a:pt x="18458" y="450"/>
                  <a:pt x="17611" y="450"/>
                </a:cubicBezTo>
                <a:cubicBezTo>
                  <a:pt x="16765" y="450"/>
                  <a:pt x="16765" y="0"/>
                  <a:pt x="15919" y="0"/>
                </a:cubicBezTo>
                <a:cubicBezTo>
                  <a:pt x="15072" y="0"/>
                  <a:pt x="15072" y="450"/>
                  <a:pt x="14226" y="450"/>
                </a:cubicBezTo>
                <a:cubicBezTo>
                  <a:pt x="13379" y="450"/>
                  <a:pt x="13379" y="0"/>
                  <a:pt x="12533" y="0"/>
                </a:cubicBezTo>
                <a:cubicBezTo>
                  <a:pt x="11686" y="0"/>
                  <a:pt x="11686" y="450"/>
                  <a:pt x="10840" y="450"/>
                </a:cubicBezTo>
                <a:cubicBezTo>
                  <a:pt x="9993" y="450"/>
                  <a:pt x="9993" y="0"/>
                  <a:pt x="9147" y="0"/>
                </a:cubicBezTo>
                <a:cubicBezTo>
                  <a:pt x="8300" y="0"/>
                  <a:pt x="8300" y="450"/>
                  <a:pt x="7454" y="450"/>
                </a:cubicBezTo>
                <a:cubicBezTo>
                  <a:pt x="6607" y="450"/>
                  <a:pt x="6607" y="0"/>
                  <a:pt x="5761" y="0"/>
                </a:cubicBezTo>
                <a:cubicBezTo>
                  <a:pt x="4914" y="0"/>
                  <a:pt x="4914" y="450"/>
                  <a:pt x="4068" y="450"/>
                </a:cubicBezTo>
                <a:cubicBezTo>
                  <a:pt x="3223" y="450"/>
                  <a:pt x="3223" y="0"/>
                  <a:pt x="2376" y="0"/>
                </a:cubicBezTo>
                <a:cubicBezTo>
                  <a:pt x="1530" y="0"/>
                  <a:pt x="1530" y="450"/>
                  <a:pt x="683" y="450"/>
                </a:cubicBezTo>
                <a:cubicBezTo>
                  <a:pt x="367" y="450"/>
                  <a:pt x="168" y="387"/>
                  <a:pt x="0" y="308"/>
                </a:cubicBezTo>
                <a:lnTo>
                  <a:pt x="0" y="3411"/>
                </a:lnTo>
                <a:lnTo>
                  <a:pt x="25400" y="3411"/>
                </a:lnTo>
                <a:lnTo>
                  <a:pt x="25400" y="1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4" name="Ryhmä 8"/>
          <p:cNvGrpSpPr>
            <a:grpSpLocks/>
          </p:cNvGrpSpPr>
          <p:nvPr/>
        </p:nvGrpSpPr>
        <p:grpSpPr bwMode="auto">
          <a:xfrm>
            <a:off x="465138" y="6221413"/>
            <a:ext cx="804862" cy="374650"/>
            <a:chOff x="228601" y="704851"/>
            <a:chExt cx="11734800" cy="5449888"/>
          </a:xfrm>
        </p:grpSpPr>
        <p:sp>
          <p:nvSpPr>
            <p:cNvPr id="5" name="Freeform 5"/>
            <p:cNvSpPr>
              <a:spLocks noEditPoints="1"/>
            </p:cNvSpPr>
            <p:nvPr/>
          </p:nvSpPr>
          <p:spPr bwMode="black">
            <a:xfrm>
              <a:off x="228601" y="704851"/>
              <a:ext cx="11734800" cy="5449888"/>
            </a:xfrm>
            <a:custGeom>
              <a:avLst/>
              <a:gdLst>
                <a:gd name="T0" fmla="*/ 6084818 w 32573"/>
                <a:gd name="T1" fmla="*/ 5272503 h 15116"/>
                <a:gd name="T2" fmla="*/ 6988354 w 32573"/>
                <a:gd name="T3" fmla="*/ 4899347 h 15116"/>
                <a:gd name="T4" fmla="*/ 10296636 w 32573"/>
                <a:gd name="T5" fmla="*/ 4899347 h 15116"/>
                <a:gd name="T6" fmla="*/ 11734800 w 32573"/>
                <a:gd name="T7" fmla="*/ 3475584 h 15116"/>
                <a:gd name="T8" fmla="*/ 11734800 w 32573"/>
                <a:gd name="T9" fmla="*/ 0 h 15116"/>
                <a:gd name="T10" fmla="*/ 0 w 32573"/>
                <a:gd name="T11" fmla="*/ 0 h 15116"/>
                <a:gd name="T12" fmla="*/ 0 w 32573"/>
                <a:gd name="T13" fmla="*/ 3475584 h 15116"/>
                <a:gd name="T14" fmla="*/ 1429518 w 32573"/>
                <a:gd name="T15" fmla="*/ 4899347 h 15116"/>
                <a:gd name="T16" fmla="*/ 4825343 w 32573"/>
                <a:gd name="T17" fmla="*/ 4899347 h 15116"/>
                <a:gd name="T18" fmla="*/ 5728879 w 32573"/>
                <a:gd name="T19" fmla="*/ 5272503 h 15116"/>
                <a:gd name="T20" fmla="*/ 5907209 w 32573"/>
                <a:gd name="T21" fmla="*/ 5449888 h 15116"/>
                <a:gd name="T22" fmla="*/ 6084818 w 32573"/>
                <a:gd name="T23" fmla="*/ 5272503 h 15116"/>
                <a:gd name="T24" fmla="*/ 11396514 w 32573"/>
                <a:gd name="T25" fmla="*/ 338545 h 15116"/>
                <a:gd name="T26" fmla="*/ 11396514 w 32573"/>
                <a:gd name="T27" fmla="*/ 3475584 h 15116"/>
                <a:gd name="T28" fmla="*/ 10296636 w 32573"/>
                <a:gd name="T29" fmla="*/ 4560802 h 15116"/>
                <a:gd name="T30" fmla="*/ 6988354 w 32573"/>
                <a:gd name="T31" fmla="*/ 4560802 h 15116"/>
                <a:gd name="T32" fmla="*/ 5907209 w 32573"/>
                <a:gd name="T33" fmla="*/ 4974699 h 15116"/>
                <a:gd name="T34" fmla="*/ 4825343 w 32573"/>
                <a:gd name="T35" fmla="*/ 4560802 h 15116"/>
                <a:gd name="T36" fmla="*/ 1429518 w 32573"/>
                <a:gd name="T37" fmla="*/ 4560802 h 15116"/>
                <a:gd name="T38" fmla="*/ 338286 w 32573"/>
                <a:gd name="T39" fmla="*/ 3475584 h 15116"/>
                <a:gd name="T40" fmla="*/ 338286 w 32573"/>
                <a:gd name="T41" fmla="*/ 338545 h 15116"/>
                <a:gd name="T42" fmla="*/ 11396514 w 32573"/>
                <a:gd name="T43" fmla="*/ 338545 h 15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6" name="Freeform 6"/>
            <p:cNvSpPr>
              <a:spLocks/>
            </p:cNvSpPr>
            <p:nvPr/>
          </p:nvSpPr>
          <p:spPr bwMode="black">
            <a:xfrm>
              <a:off x="9961563" y="2287588"/>
              <a:ext cx="377825" cy="363538"/>
            </a:xfrm>
            <a:custGeom>
              <a:avLst/>
              <a:gdLst>
                <a:gd name="T0" fmla="*/ 377825 w 1048"/>
                <a:gd name="T1" fmla="*/ 181589 h 1009"/>
                <a:gd name="T2" fmla="*/ 189273 w 1048"/>
                <a:gd name="T3" fmla="*/ 363538 h 1009"/>
                <a:gd name="T4" fmla="*/ 0 w 1048"/>
                <a:gd name="T5" fmla="*/ 181589 h 1009"/>
                <a:gd name="T6" fmla="*/ 189273 w 1048"/>
                <a:gd name="T7" fmla="*/ 0 h 1009"/>
                <a:gd name="T8" fmla="*/ 377825 w 1048"/>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7" name="Rectangle 7"/>
            <p:cNvSpPr>
              <a:spLocks noChangeArrowheads="1"/>
            </p:cNvSpPr>
            <p:nvPr/>
          </p:nvSpPr>
          <p:spPr bwMode="black">
            <a:xfrm>
              <a:off x="9986963"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fi-FI" altLang="fi-FI">
                <a:solidFill>
                  <a:prstClr val="black"/>
                </a:solidFill>
              </a:endParaRPr>
            </a:p>
          </p:txBody>
        </p:sp>
        <p:sp>
          <p:nvSpPr>
            <p:cNvPr id="8" name="Freeform 8"/>
            <p:cNvSpPr>
              <a:spLocks/>
            </p:cNvSpPr>
            <p:nvPr/>
          </p:nvSpPr>
          <p:spPr bwMode="black">
            <a:xfrm>
              <a:off x="8709026" y="2282826"/>
              <a:ext cx="1119188" cy="1668463"/>
            </a:xfrm>
            <a:custGeom>
              <a:avLst/>
              <a:gdLst>
                <a:gd name="T0" fmla="*/ 693140 w 3105"/>
                <a:gd name="T1" fmla="*/ 967889 h 4625"/>
                <a:gd name="T2" fmla="*/ 1119188 w 3105"/>
                <a:gd name="T3" fmla="*/ 1668463 h 4625"/>
                <a:gd name="T4" fmla="*/ 764508 w 3105"/>
                <a:gd name="T5" fmla="*/ 1668463 h 4625"/>
                <a:gd name="T6" fmla="*/ 478674 w 3105"/>
                <a:gd name="T7" fmla="*/ 1203097 h 4625"/>
                <a:gd name="T8" fmla="*/ 324763 w 3105"/>
                <a:gd name="T9" fmla="*/ 1398984 h 4625"/>
                <a:gd name="T10" fmla="*/ 324763 w 3105"/>
                <a:gd name="T11" fmla="*/ 1668463 h 4625"/>
                <a:gd name="T12" fmla="*/ 0 w 3105"/>
                <a:gd name="T13" fmla="*/ 1668463 h 4625"/>
                <a:gd name="T14" fmla="*/ 0 w 3105"/>
                <a:gd name="T15" fmla="*/ 0 h 4625"/>
                <a:gd name="T16" fmla="*/ 324763 w 3105"/>
                <a:gd name="T17" fmla="*/ 0 h 4625"/>
                <a:gd name="T18" fmla="*/ 324763 w 3105"/>
                <a:gd name="T19" fmla="*/ 769838 h 4625"/>
                <a:gd name="T20" fmla="*/ 308543 w 3105"/>
                <a:gd name="T21" fmla="*/ 1055551 h 4625"/>
                <a:gd name="T22" fmla="*/ 315391 w 3105"/>
                <a:gd name="T23" fmla="*/ 1055551 h 4625"/>
                <a:gd name="T24" fmla="*/ 455965 w 3105"/>
                <a:gd name="T25" fmla="*/ 838741 h 4625"/>
                <a:gd name="T26" fmla="*/ 704674 w 3105"/>
                <a:gd name="T27" fmla="*/ 506852 h 4625"/>
                <a:gd name="T28" fmla="*/ 1084585 w 3105"/>
                <a:gd name="T29" fmla="*/ 506852 h 4625"/>
                <a:gd name="T30" fmla="*/ 693140 w 3105"/>
                <a:gd name="T31" fmla="*/ 967889 h 46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9" name="Freeform 9"/>
            <p:cNvSpPr>
              <a:spLocks/>
            </p:cNvSpPr>
            <p:nvPr/>
          </p:nvSpPr>
          <p:spPr bwMode="black">
            <a:xfrm>
              <a:off x="7353301" y="2762251"/>
              <a:ext cx="1027113" cy="1189038"/>
            </a:xfrm>
            <a:custGeom>
              <a:avLst/>
              <a:gdLst>
                <a:gd name="T0" fmla="*/ 1027113 w 2850"/>
                <a:gd name="T1" fmla="*/ 444446 h 3296"/>
                <a:gd name="T2" fmla="*/ 663119 w 2850"/>
                <a:gd name="T3" fmla="*/ 0 h 3296"/>
                <a:gd name="T4" fmla="*/ 315702 w 2850"/>
                <a:gd name="T5" fmla="*/ 218976 h 3296"/>
                <a:gd name="T6" fmla="*/ 308494 w 2850"/>
                <a:gd name="T7" fmla="*/ 218976 h 3296"/>
                <a:gd name="T8" fmla="*/ 324712 w 2850"/>
                <a:gd name="T9" fmla="*/ 27417 h 3296"/>
                <a:gd name="T10" fmla="*/ 0 w 2850"/>
                <a:gd name="T11" fmla="*/ 27417 h 3296"/>
                <a:gd name="T12" fmla="*/ 0 w 2850"/>
                <a:gd name="T13" fmla="*/ 1189038 h 3296"/>
                <a:gd name="T14" fmla="*/ 324712 w 2850"/>
                <a:gd name="T15" fmla="*/ 1189038 h 3296"/>
                <a:gd name="T16" fmla="*/ 324712 w 2850"/>
                <a:gd name="T17" fmla="*/ 500002 h 3296"/>
                <a:gd name="T18" fmla="*/ 525089 w 2850"/>
                <a:gd name="T19" fmla="*/ 274171 h 3296"/>
                <a:gd name="T20" fmla="*/ 699878 w 2850"/>
                <a:gd name="T21" fmla="*/ 509382 h 3296"/>
                <a:gd name="T22" fmla="*/ 699878 w 2850"/>
                <a:gd name="T23" fmla="*/ 1189038 h 3296"/>
                <a:gd name="T24" fmla="*/ 1027113 w 2850"/>
                <a:gd name="T25" fmla="*/ 1189038 h 3296"/>
                <a:gd name="T26" fmla="*/ 1027113 w 2850"/>
                <a:gd name="T27" fmla="*/ 444446 h 32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10" name="Freeform 10"/>
            <p:cNvSpPr>
              <a:spLocks/>
            </p:cNvSpPr>
            <p:nvPr/>
          </p:nvSpPr>
          <p:spPr bwMode="black">
            <a:xfrm>
              <a:off x="6664326" y="2287588"/>
              <a:ext cx="377825" cy="363538"/>
            </a:xfrm>
            <a:custGeom>
              <a:avLst/>
              <a:gdLst>
                <a:gd name="T0" fmla="*/ 377825 w 1047"/>
                <a:gd name="T1" fmla="*/ 181589 h 1009"/>
                <a:gd name="T2" fmla="*/ 189093 w 1047"/>
                <a:gd name="T3" fmla="*/ 363538 h 1009"/>
                <a:gd name="T4" fmla="*/ 0 w 1047"/>
                <a:gd name="T5" fmla="*/ 181589 h 1009"/>
                <a:gd name="T6" fmla="*/ 189093 w 1047"/>
                <a:gd name="T7" fmla="*/ 0 h 1009"/>
                <a:gd name="T8" fmla="*/ 377825 w 1047"/>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11" name="Rectangle 11"/>
            <p:cNvSpPr>
              <a:spLocks noChangeArrowheads="1"/>
            </p:cNvSpPr>
            <p:nvPr/>
          </p:nvSpPr>
          <p:spPr bwMode="black">
            <a:xfrm>
              <a:off x="6689726"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fi-FI" altLang="fi-FI">
                <a:solidFill>
                  <a:prstClr val="black"/>
                </a:solidFill>
              </a:endParaRPr>
            </a:p>
          </p:txBody>
        </p:sp>
        <p:sp>
          <p:nvSpPr>
            <p:cNvPr id="12" name="Freeform 12"/>
            <p:cNvSpPr>
              <a:spLocks/>
            </p:cNvSpPr>
            <p:nvPr/>
          </p:nvSpPr>
          <p:spPr bwMode="black">
            <a:xfrm>
              <a:off x="5399088" y="2762251"/>
              <a:ext cx="1047750" cy="1216025"/>
            </a:xfrm>
            <a:custGeom>
              <a:avLst/>
              <a:gdLst>
                <a:gd name="T0" fmla="*/ 729857 w 2907"/>
                <a:gd name="T1" fmla="*/ 865963 h 3373"/>
                <a:gd name="T2" fmla="*/ 451610 w 2907"/>
                <a:gd name="T3" fmla="*/ 711661 h 3373"/>
                <a:gd name="T4" fmla="*/ 57668 w 2907"/>
                <a:gd name="T5" fmla="*/ 356912 h 3373"/>
                <a:gd name="T6" fmla="*/ 515765 w 2907"/>
                <a:gd name="T7" fmla="*/ 0 h 3373"/>
                <a:gd name="T8" fmla="*/ 1047750 w 2907"/>
                <a:gd name="T9" fmla="*/ 264620 h 3373"/>
                <a:gd name="T10" fmla="*/ 768783 w 2907"/>
                <a:gd name="T11" fmla="*/ 421445 h 3373"/>
                <a:gd name="T12" fmla="*/ 527299 w 2907"/>
                <a:gd name="T13" fmla="*/ 236860 h 3373"/>
                <a:gd name="T14" fmla="*/ 375561 w 2907"/>
                <a:gd name="T15" fmla="*/ 340689 h 3373"/>
                <a:gd name="T16" fmla="*/ 700302 w 2907"/>
                <a:gd name="T17" fmla="*/ 492827 h 3373"/>
                <a:gd name="T18" fmla="*/ 1047750 w 2907"/>
                <a:gd name="T19" fmla="*/ 845053 h 3373"/>
                <a:gd name="T20" fmla="*/ 580281 w 2907"/>
                <a:gd name="T21" fmla="*/ 1216025 h 3373"/>
                <a:gd name="T22" fmla="*/ 0 w 2907"/>
                <a:gd name="T23" fmla="*/ 916796 h 3373"/>
                <a:gd name="T24" fmla="*/ 283293 w 2907"/>
                <a:gd name="T25" fmla="*/ 757807 h 3373"/>
                <a:gd name="T26" fmla="*/ 575956 w 2907"/>
                <a:gd name="T27" fmla="*/ 978805 h 3373"/>
                <a:gd name="T28" fmla="*/ 729857 w 2907"/>
                <a:gd name="T29" fmla="*/ 865963 h 33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13" name="Freeform 13"/>
            <p:cNvSpPr>
              <a:spLocks/>
            </p:cNvSpPr>
            <p:nvPr/>
          </p:nvSpPr>
          <p:spPr bwMode="black">
            <a:xfrm>
              <a:off x="4770438" y="2295526"/>
              <a:ext cx="563563" cy="1677988"/>
            </a:xfrm>
            <a:custGeom>
              <a:avLst/>
              <a:gdLst>
                <a:gd name="T0" fmla="*/ 326614 w 1565"/>
                <a:gd name="T1" fmla="*/ 0 h 4657"/>
                <a:gd name="T2" fmla="*/ 0 w 1565"/>
                <a:gd name="T3" fmla="*/ 0 h 4657"/>
                <a:gd name="T4" fmla="*/ 0 w 1565"/>
                <a:gd name="T5" fmla="*/ 1335328 h 4657"/>
                <a:gd name="T6" fmla="*/ 77062 w 1565"/>
                <a:gd name="T7" fmla="*/ 1596196 h 4657"/>
                <a:gd name="T8" fmla="*/ 321933 w 1565"/>
                <a:gd name="T9" fmla="*/ 1677988 h 4657"/>
                <a:gd name="T10" fmla="*/ 439327 w 1565"/>
                <a:gd name="T11" fmla="*/ 1665377 h 4657"/>
                <a:gd name="T12" fmla="*/ 535835 w 1565"/>
                <a:gd name="T13" fmla="*/ 1629706 h 4657"/>
                <a:gd name="T14" fmla="*/ 563563 w 1565"/>
                <a:gd name="T15" fmla="*/ 1410994 h 4657"/>
                <a:gd name="T16" fmla="*/ 495863 w 1565"/>
                <a:gd name="T17" fmla="*/ 1430451 h 4657"/>
                <a:gd name="T18" fmla="*/ 427804 w 1565"/>
                <a:gd name="T19" fmla="*/ 1436216 h 4657"/>
                <a:gd name="T20" fmla="*/ 350741 w 1565"/>
                <a:gd name="T21" fmla="*/ 1404148 h 4657"/>
                <a:gd name="T22" fmla="*/ 326614 w 1565"/>
                <a:gd name="T23" fmla="*/ 1288848 h 4657"/>
                <a:gd name="T24" fmla="*/ 326614 w 1565"/>
                <a:gd name="T25" fmla="*/ 0 h 46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14" name="Freeform 14"/>
            <p:cNvSpPr>
              <a:spLocks noEditPoints="1"/>
            </p:cNvSpPr>
            <p:nvPr/>
          </p:nvSpPr>
          <p:spPr bwMode="black">
            <a:xfrm>
              <a:off x="3455988" y="2762251"/>
              <a:ext cx="1073150" cy="1216025"/>
            </a:xfrm>
            <a:custGeom>
              <a:avLst/>
              <a:gdLst>
                <a:gd name="T0" fmla="*/ 555140 w 2977"/>
                <a:gd name="T1" fmla="*/ 234697 h 3373"/>
                <a:gd name="T2" fmla="*/ 313257 w 2977"/>
                <a:gd name="T3" fmla="*/ 478767 h 3373"/>
                <a:gd name="T4" fmla="*/ 771428 w 2977"/>
                <a:gd name="T5" fmla="*/ 478767 h 3373"/>
                <a:gd name="T6" fmla="*/ 555140 w 2977"/>
                <a:gd name="T7" fmla="*/ 234697 h 3373"/>
                <a:gd name="T8" fmla="*/ 1056928 w 2977"/>
                <a:gd name="T9" fmla="*/ 695438 h 3373"/>
                <a:gd name="T10" fmla="*/ 306408 w 2977"/>
                <a:gd name="T11" fmla="*/ 695438 h 3373"/>
                <a:gd name="T12" fmla="*/ 561989 w 2977"/>
                <a:gd name="T13" fmla="*/ 976281 h 3373"/>
                <a:gd name="T14" fmla="*/ 785487 w 2977"/>
                <a:gd name="T15" fmla="*/ 785207 h 3373"/>
                <a:gd name="T16" fmla="*/ 1059091 w 2977"/>
                <a:gd name="T17" fmla="*/ 939508 h 3373"/>
                <a:gd name="T18" fmla="*/ 561989 w 2977"/>
                <a:gd name="T19" fmla="*/ 1216025 h 3373"/>
                <a:gd name="T20" fmla="*/ 0 w 2977"/>
                <a:gd name="T21" fmla="*/ 607832 h 3373"/>
                <a:gd name="T22" fmla="*/ 555140 w 2977"/>
                <a:gd name="T23" fmla="*/ 0 h 3373"/>
                <a:gd name="T24" fmla="*/ 1073150 w 2977"/>
                <a:gd name="T25" fmla="*/ 536450 h 3373"/>
                <a:gd name="T26" fmla="*/ 1056928 w 2977"/>
                <a:gd name="T27" fmla="*/ 695438 h 33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15" name="Freeform 15"/>
            <p:cNvSpPr>
              <a:spLocks/>
            </p:cNvSpPr>
            <p:nvPr/>
          </p:nvSpPr>
          <p:spPr bwMode="black">
            <a:xfrm>
              <a:off x="1879601" y="2357438"/>
              <a:ext cx="1311275" cy="1593850"/>
            </a:xfrm>
            <a:custGeom>
              <a:avLst/>
              <a:gdLst>
                <a:gd name="T0" fmla="*/ 973102 w 3641"/>
                <a:gd name="T1" fmla="*/ 1593850 h 4420"/>
                <a:gd name="T2" fmla="*/ 1311275 w 3641"/>
                <a:gd name="T3" fmla="*/ 1593850 h 4420"/>
                <a:gd name="T4" fmla="*/ 1311275 w 3641"/>
                <a:gd name="T5" fmla="*/ 0 h 4420"/>
                <a:gd name="T6" fmla="*/ 973102 w 3641"/>
                <a:gd name="T7" fmla="*/ 0 h 4420"/>
                <a:gd name="T8" fmla="*/ 973102 w 3641"/>
                <a:gd name="T9" fmla="*/ 631049 h 4420"/>
                <a:gd name="T10" fmla="*/ 338173 w 3641"/>
                <a:gd name="T11" fmla="*/ 631049 h 4420"/>
                <a:gd name="T12" fmla="*/ 338173 w 3641"/>
                <a:gd name="T13" fmla="*/ 0 h 4420"/>
                <a:gd name="T14" fmla="*/ 0 w 3641"/>
                <a:gd name="T15" fmla="*/ 0 h 4420"/>
                <a:gd name="T16" fmla="*/ 0 w 3641"/>
                <a:gd name="T17" fmla="*/ 1593850 h 4420"/>
                <a:gd name="T18" fmla="*/ 338173 w 3641"/>
                <a:gd name="T19" fmla="*/ 1593850 h 4420"/>
                <a:gd name="T20" fmla="*/ 338173 w 3641"/>
                <a:gd name="T21" fmla="*/ 932510 h 4420"/>
                <a:gd name="T22" fmla="*/ 973102 w 3641"/>
                <a:gd name="T23" fmla="*/ 932510 h 4420"/>
                <a:gd name="T24" fmla="*/ 973102 w 3641"/>
                <a:gd name="T25" fmla="*/ 1593850 h 44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gr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a:t>Muokkaa perustyyl. napsautt.</a:t>
            </a:r>
          </a:p>
        </p:txBody>
      </p:sp>
      <p:sp>
        <p:nvSpPr>
          <p:cNvPr id="16" name="Päivämäärän paikkamerkki 2"/>
          <p:cNvSpPr>
            <a:spLocks noGrp="1"/>
          </p:cNvSpPr>
          <p:nvPr>
            <p:ph type="dt" sz="half" idx="10"/>
          </p:nvPr>
        </p:nvSpPr>
        <p:spPr/>
        <p:txBody>
          <a:bodyPr/>
          <a:lstStyle>
            <a:lvl1pPr>
              <a:defRPr/>
            </a:lvl1pPr>
          </a:lstStyle>
          <a:p>
            <a:fld id="{6EAB05F7-8E58-4971-954E-2357C56EBEA6}" type="datetimeFigureOut">
              <a:rPr lang="fi-FI" smtClean="0"/>
              <a:t>10.2.2022</a:t>
            </a:fld>
            <a:endParaRPr lang="fi-FI"/>
          </a:p>
        </p:txBody>
      </p:sp>
      <p:sp>
        <p:nvSpPr>
          <p:cNvPr id="17" name="Alatunnisteen paikkamerkki 3"/>
          <p:cNvSpPr>
            <a:spLocks noGrp="1"/>
          </p:cNvSpPr>
          <p:nvPr>
            <p:ph type="ftr" sz="quarter" idx="11"/>
          </p:nvPr>
        </p:nvSpPr>
        <p:spPr/>
        <p:txBody>
          <a:bodyPr/>
          <a:lstStyle>
            <a:lvl1pPr>
              <a:defRPr/>
            </a:lvl1pPr>
          </a:lstStyle>
          <a:p>
            <a:endParaRPr lang="fi-FI"/>
          </a:p>
        </p:txBody>
      </p:sp>
      <p:sp>
        <p:nvSpPr>
          <p:cNvPr id="18" name="Dian numeron paikkamerkki 4"/>
          <p:cNvSpPr>
            <a:spLocks noGrp="1"/>
          </p:cNvSpPr>
          <p:nvPr>
            <p:ph type="sldNum" sz="quarter" idx="12"/>
          </p:nvPr>
        </p:nvSpPr>
        <p:spPr/>
        <p:txBody>
          <a:bodyPr/>
          <a:lstStyle>
            <a:lvl1pPr>
              <a:defRPr/>
            </a:lvl1pPr>
          </a:lstStyle>
          <a:p>
            <a:fld id="{B3ED3CF1-AE36-4F7D-B1D7-F5107BEBB32E}" type="slidenum">
              <a:rPr lang="fi-FI" smtClean="0"/>
              <a:t>‹#›</a:t>
            </a:fld>
            <a:endParaRPr lang="fi-FI"/>
          </a:p>
        </p:txBody>
      </p:sp>
    </p:spTree>
    <p:extLst>
      <p:ext uri="{BB962C8B-B14F-4D97-AF65-F5344CB8AC3E}">
        <p14:creationId xmlns:p14="http://schemas.microsoft.com/office/powerpoint/2010/main" val="26693894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Kuva aaltokuviolla B">
    <p:bg>
      <p:bgPr>
        <a:solidFill>
          <a:srgbClr val="D9D9D9"/>
        </a:solidFill>
        <a:effectLst/>
      </p:bgPr>
    </p:bg>
    <p:spTree>
      <p:nvGrpSpPr>
        <p:cNvPr id="1" name=""/>
        <p:cNvGrpSpPr/>
        <p:nvPr/>
      </p:nvGrpSpPr>
      <p:grpSpPr>
        <a:xfrm>
          <a:off x="0" y="0"/>
          <a:ext cx="0" cy="0"/>
          <a:chOff x="0" y="0"/>
          <a:chExt cx="0" cy="0"/>
        </a:xfrm>
      </p:grpSpPr>
      <p:sp>
        <p:nvSpPr>
          <p:cNvPr id="3" name="Freeform 5"/>
          <p:cNvSpPr>
            <a:spLocks/>
          </p:cNvSpPr>
          <p:nvPr/>
        </p:nvSpPr>
        <p:spPr bwMode="auto">
          <a:xfrm>
            <a:off x="8715375" y="3384550"/>
            <a:ext cx="3460750" cy="3475038"/>
          </a:xfrm>
          <a:custGeom>
            <a:avLst/>
            <a:gdLst>
              <a:gd name="T0" fmla="*/ 0 w 7208"/>
              <a:gd name="T1" fmla="*/ 3474385 h 7249"/>
              <a:gd name="T2" fmla="*/ 3459636 w 7208"/>
              <a:gd name="T3" fmla="*/ 3474385 h 7249"/>
              <a:gd name="T4" fmla="*/ 3459636 w 7208"/>
              <a:gd name="T5" fmla="*/ 0 h 7249"/>
              <a:gd name="T6" fmla="*/ 3210051 w 7208"/>
              <a:gd name="T7" fmla="*/ 476895 h 7249"/>
              <a:gd name="T8" fmla="*/ 3210051 w 7208"/>
              <a:gd name="T9" fmla="*/ 476895 h 7249"/>
              <a:gd name="T10" fmla="*/ 2482414 w 7208"/>
              <a:gd name="T11" fmla="*/ 898193 h 7249"/>
              <a:gd name="T12" fmla="*/ 2482414 w 7208"/>
              <a:gd name="T13" fmla="*/ 898193 h 7249"/>
              <a:gd name="T14" fmla="*/ 2060519 w 7208"/>
              <a:gd name="T15" fmla="*/ 1624319 h 7249"/>
              <a:gd name="T16" fmla="*/ 2060519 w 7208"/>
              <a:gd name="T17" fmla="*/ 1624319 h 7249"/>
              <a:gd name="T18" fmla="*/ 1333361 w 7208"/>
              <a:gd name="T19" fmla="*/ 2045617 h 7249"/>
              <a:gd name="T20" fmla="*/ 1333361 w 7208"/>
              <a:gd name="T21" fmla="*/ 2045617 h 7249"/>
              <a:gd name="T22" fmla="*/ 911466 w 7208"/>
              <a:gd name="T23" fmla="*/ 2771743 h 7249"/>
              <a:gd name="T24" fmla="*/ 911466 w 7208"/>
              <a:gd name="T25" fmla="*/ 2771743 h 7249"/>
              <a:gd name="T26" fmla="*/ 184309 w 7208"/>
              <a:gd name="T27" fmla="*/ 3193041 h 7249"/>
              <a:gd name="T28" fmla="*/ 184309 w 7208"/>
              <a:gd name="T29" fmla="*/ 3193041 h 7249"/>
              <a:gd name="T30" fmla="*/ 0 w 7208"/>
              <a:gd name="T31" fmla="*/ 3474385 h 72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208" h="7249">
                <a:moveTo>
                  <a:pt x="0" y="7249"/>
                </a:moveTo>
                <a:lnTo>
                  <a:pt x="7208" y="7249"/>
                </a:lnTo>
                <a:lnTo>
                  <a:pt x="7208" y="0"/>
                </a:lnTo>
                <a:cubicBezTo>
                  <a:pt x="7078" y="318"/>
                  <a:pt x="7089" y="594"/>
                  <a:pt x="6688" y="995"/>
                </a:cubicBezTo>
                <a:cubicBezTo>
                  <a:pt x="6089" y="1593"/>
                  <a:pt x="5771" y="1275"/>
                  <a:pt x="5172" y="1874"/>
                </a:cubicBezTo>
                <a:cubicBezTo>
                  <a:pt x="4574" y="2472"/>
                  <a:pt x="4892" y="2790"/>
                  <a:pt x="4293" y="3389"/>
                </a:cubicBezTo>
                <a:cubicBezTo>
                  <a:pt x="3695" y="3988"/>
                  <a:pt x="3377" y="3669"/>
                  <a:pt x="2778" y="4268"/>
                </a:cubicBezTo>
                <a:cubicBezTo>
                  <a:pt x="2180" y="4867"/>
                  <a:pt x="2498" y="5185"/>
                  <a:pt x="1899" y="5783"/>
                </a:cubicBezTo>
                <a:cubicBezTo>
                  <a:pt x="1301" y="6382"/>
                  <a:pt x="983" y="6064"/>
                  <a:pt x="384" y="6662"/>
                </a:cubicBezTo>
                <a:cubicBezTo>
                  <a:pt x="159" y="6887"/>
                  <a:pt x="63" y="7073"/>
                  <a:pt x="0" y="72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4" name="Ryhmä 36"/>
          <p:cNvGrpSpPr/>
          <p:nvPr/>
        </p:nvGrpSpPr>
        <p:grpSpPr bwMode="black">
          <a:xfrm>
            <a:off x="472152" y="6228511"/>
            <a:ext cx="804333" cy="373549"/>
            <a:chOff x="228601" y="704851"/>
            <a:chExt cx="11734800" cy="5449888"/>
          </a:xfrm>
          <a:solidFill>
            <a:schemeClr val="bg1"/>
          </a:solidFill>
        </p:grpSpPr>
        <p:sp>
          <p:nvSpPr>
            <p:cNvPr id="5"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6"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7"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8"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9"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1"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2"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4"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5"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title"/>
          </p:nvPr>
        </p:nvSpPr>
        <p:spPr>
          <a:xfrm>
            <a:off x="10408599" y="5457217"/>
            <a:ext cx="1420237" cy="670884"/>
          </a:xfrm>
        </p:spPr>
        <p:txBody>
          <a:bodyPr anchor="ctr"/>
          <a:lstStyle>
            <a:lvl1pPr algn="ctr">
              <a:defRPr sz="1400" b="0">
                <a:latin typeface="+mn-lt"/>
              </a:defRPr>
            </a:lvl1pPr>
          </a:lstStyle>
          <a:p>
            <a:r>
              <a:rPr lang="fi-FI"/>
              <a:t>Muokkaa perustyyl. napsautt.</a:t>
            </a:r>
          </a:p>
        </p:txBody>
      </p:sp>
    </p:spTree>
    <p:extLst>
      <p:ext uri="{BB962C8B-B14F-4D97-AF65-F5344CB8AC3E}">
        <p14:creationId xmlns:p14="http://schemas.microsoft.com/office/powerpoint/2010/main" val="118299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Kuva">
    <p:spTree>
      <p:nvGrpSpPr>
        <p:cNvPr id="1" name=""/>
        <p:cNvGrpSpPr/>
        <p:nvPr/>
      </p:nvGrpSpPr>
      <p:grpSpPr>
        <a:xfrm>
          <a:off x="0" y="0"/>
          <a:ext cx="0" cy="0"/>
          <a:chOff x="0" y="0"/>
          <a:chExt cx="0" cy="0"/>
        </a:xfrm>
      </p:grpSpPr>
      <p:sp>
        <p:nvSpPr>
          <p:cNvPr id="6" name="Picture Placeholder 7"/>
          <p:cNvSpPr>
            <a:spLocks noGrp="1"/>
          </p:cNvSpPr>
          <p:nvPr>
            <p:ph type="pic" sz="quarter" idx="13"/>
          </p:nvPr>
        </p:nvSpPr>
        <p:spPr>
          <a:xfrm>
            <a:off x="0" y="0"/>
            <a:ext cx="12192000" cy="6858000"/>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2" name="Otsikko 1"/>
          <p:cNvSpPr>
            <a:spLocks noGrp="1"/>
          </p:cNvSpPr>
          <p:nvPr>
            <p:ph type="title"/>
          </p:nvPr>
        </p:nvSpPr>
        <p:spPr/>
        <p:txBody>
          <a:bodyPr/>
          <a:lstStyle/>
          <a:p>
            <a:r>
              <a:rPr lang="fi-FI"/>
              <a:t>Muokkaa perustyyl. napsautt.</a:t>
            </a:r>
          </a:p>
        </p:txBody>
      </p:sp>
    </p:spTree>
    <p:extLst>
      <p:ext uri="{BB962C8B-B14F-4D97-AF65-F5344CB8AC3E}">
        <p14:creationId xmlns:p14="http://schemas.microsoft.com/office/powerpoint/2010/main" val="11153826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3"/>
          <p:cNvSpPr>
            <a:spLocks noGrp="1"/>
          </p:cNvSpPr>
          <p:nvPr>
            <p:ph type="dt" sz="half" idx="10"/>
          </p:nvPr>
        </p:nvSpPr>
        <p:spPr/>
        <p:txBody>
          <a:bodyPr/>
          <a:lstStyle>
            <a:lvl1pPr>
              <a:defRPr/>
            </a:lvl1pPr>
          </a:lstStyle>
          <a:p>
            <a:fld id="{6EAB05F7-8E58-4971-954E-2357C56EBEA6}" type="datetimeFigureOut">
              <a:rPr lang="fi-FI" smtClean="0"/>
              <a:t>10.2.2022</a:t>
            </a:fld>
            <a:endParaRPr lang="fi-FI"/>
          </a:p>
        </p:txBody>
      </p:sp>
      <p:sp>
        <p:nvSpPr>
          <p:cNvPr id="4" name="Alatunnisteen paikkamerkki 4"/>
          <p:cNvSpPr>
            <a:spLocks noGrp="1"/>
          </p:cNvSpPr>
          <p:nvPr>
            <p:ph type="ftr" sz="quarter" idx="11"/>
          </p:nvPr>
        </p:nvSpPr>
        <p:spPr/>
        <p:txBody>
          <a:bodyPr/>
          <a:lstStyle>
            <a:lvl1pPr>
              <a:defRPr/>
            </a:lvl1pPr>
          </a:lstStyle>
          <a:p>
            <a:endParaRPr lang="fi-FI"/>
          </a:p>
        </p:txBody>
      </p:sp>
      <p:sp>
        <p:nvSpPr>
          <p:cNvPr id="5" name="Dian numeron paikkamerkki 5"/>
          <p:cNvSpPr>
            <a:spLocks noGrp="1"/>
          </p:cNvSpPr>
          <p:nvPr>
            <p:ph type="sldNum" sz="quarter" idx="12"/>
          </p:nvPr>
        </p:nvSpPr>
        <p:spPr/>
        <p:txBody>
          <a:bodyPr/>
          <a:lstStyle>
            <a:lvl1pPr>
              <a:defRPr/>
            </a:lvl1pPr>
          </a:lstStyle>
          <a:p>
            <a:fld id="{B3ED3CF1-AE36-4F7D-B1D7-F5107BEBB32E}" type="slidenum">
              <a:rPr lang="fi-FI" smtClean="0"/>
              <a:t>‹#›</a:t>
            </a:fld>
            <a:endParaRPr lang="fi-FI"/>
          </a:p>
        </p:txBody>
      </p:sp>
    </p:spTree>
    <p:extLst>
      <p:ext uri="{BB962C8B-B14F-4D97-AF65-F5344CB8AC3E}">
        <p14:creationId xmlns:p14="http://schemas.microsoft.com/office/powerpoint/2010/main" val="28798481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p:cNvSpPr>
            <a:spLocks noGrp="1"/>
          </p:cNvSpPr>
          <p:nvPr>
            <p:ph type="dt" sz="half" idx="10"/>
          </p:nvPr>
        </p:nvSpPr>
        <p:spPr/>
        <p:txBody>
          <a:bodyPr/>
          <a:lstStyle>
            <a:lvl1pPr>
              <a:defRPr/>
            </a:lvl1pPr>
          </a:lstStyle>
          <a:p>
            <a:fld id="{6EAB05F7-8E58-4971-954E-2357C56EBEA6}" type="datetimeFigureOut">
              <a:rPr lang="fi-FI" smtClean="0"/>
              <a:t>10.2.2022</a:t>
            </a:fld>
            <a:endParaRPr lang="fi-FI"/>
          </a:p>
        </p:txBody>
      </p:sp>
      <p:sp>
        <p:nvSpPr>
          <p:cNvPr id="3" name="Alatunnisteen paikkamerkki 4"/>
          <p:cNvSpPr>
            <a:spLocks noGrp="1"/>
          </p:cNvSpPr>
          <p:nvPr>
            <p:ph type="ftr" sz="quarter" idx="11"/>
          </p:nvPr>
        </p:nvSpPr>
        <p:spPr/>
        <p:txBody>
          <a:bodyPr/>
          <a:lstStyle>
            <a:lvl1pPr>
              <a:defRPr/>
            </a:lvl1pPr>
          </a:lstStyle>
          <a:p>
            <a:endParaRPr lang="fi-FI"/>
          </a:p>
        </p:txBody>
      </p:sp>
      <p:sp>
        <p:nvSpPr>
          <p:cNvPr id="4" name="Dian numeron paikkamerkki 5"/>
          <p:cNvSpPr>
            <a:spLocks noGrp="1"/>
          </p:cNvSpPr>
          <p:nvPr>
            <p:ph type="sldNum" sz="quarter" idx="12"/>
          </p:nvPr>
        </p:nvSpPr>
        <p:spPr/>
        <p:txBody>
          <a:bodyPr/>
          <a:lstStyle>
            <a:lvl1pPr>
              <a:defRPr/>
            </a:lvl1pPr>
          </a:lstStyle>
          <a:p>
            <a:fld id="{B3ED3CF1-AE36-4F7D-B1D7-F5107BEBB32E}" type="slidenum">
              <a:rPr lang="fi-FI" smtClean="0"/>
              <a:t>‹#›</a:t>
            </a:fld>
            <a:endParaRPr lang="fi-FI"/>
          </a:p>
        </p:txBody>
      </p:sp>
    </p:spTree>
    <p:extLst>
      <p:ext uri="{BB962C8B-B14F-4D97-AF65-F5344CB8AC3E}">
        <p14:creationId xmlns:p14="http://schemas.microsoft.com/office/powerpoint/2010/main" val="35462220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Kansi 1">
    <p:bg>
      <p:bgPr>
        <a:solidFill>
          <a:srgbClr val="0001BE"/>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9393238" cy="6858000"/>
          </a:xfrm>
          <a:custGeom>
            <a:avLst/>
            <a:gdLst>
              <a:gd name="T0" fmla="*/ 2504148 w 19559"/>
              <a:gd name="T1" fmla="*/ 6858000 h 14300"/>
              <a:gd name="T2" fmla="*/ 2712107 w 19559"/>
              <a:gd name="T3" fmla="*/ 6505508 h 14300"/>
              <a:gd name="T4" fmla="*/ 3439722 w 19559"/>
              <a:gd name="T5" fmla="*/ 6083957 h 14300"/>
              <a:gd name="T6" fmla="*/ 3861883 w 19559"/>
              <a:gd name="T7" fmla="*/ 5357393 h 14300"/>
              <a:gd name="T8" fmla="*/ 4589498 w 19559"/>
              <a:gd name="T9" fmla="*/ 4935842 h 14300"/>
              <a:gd name="T10" fmla="*/ 5011659 w 19559"/>
              <a:gd name="T11" fmla="*/ 4209277 h 14300"/>
              <a:gd name="T12" fmla="*/ 5739754 w 19559"/>
              <a:gd name="T13" fmla="*/ 3787726 h 14300"/>
              <a:gd name="T14" fmla="*/ 6161915 w 19559"/>
              <a:gd name="T15" fmla="*/ 3060682 h 14300"/>
              <a:gd name="T16" fmla="*/ 6889530 w 19559"/>
              <a:gd name="T17" fmla="*/ 2639131 h 14300"/>
              <a:gd name="T18" fmla="*/ 7311690 w 19559"/>
              <a:gd name="T19" fmla="*/ 1912567 h 14300"/>
              <a:gd name="T20" fmla="*/ 8039305 w 19559"/>
              <a:gd name="T21" fmla="*/ 1491016 h 14300"/>
              <a:gd name="T22" fmla="*/ 8461466 w 19559"/>
              <a:gd name="T23" fmla="*/ 764451 h 14300"/>
              <a:gd name="T24" fmla="*/ 9188601 w 19559"/>
              <a:gd name="T25" fmla="*/ 343380 h 14300"/>
              <a:gd name="T26" fmla="*/ 9393678 w 19559"/>
              <a:gd name="T27" fmla="*/ 0 h 14300"/>
              <a:gd name="T28" fmla="*/ 0 w 19559"/>
              <a:gd name="T29" fmla="*/ 0 h 14300"/>
              <a:gd name="T30" fmla="*/ 0 w 19559"/>
              <a:gd name="T31" fmla="*/ 6858000 h 14300"/>
              <a:gd name="T32" fmla="*/ 2504148 w 19559"/>
              <a:gd name="T33" fmla="*/ 685800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559" h="14300">
                <a:moveTo>
                  <a:pt x="5214" y="14300"/>
                </a:moveTo>
                <a:cubicBezTo>
                  <a:pt x="5282" y="14078"/>
                  <a:pt x="5358" y="13854"/>
                  <a:pt x="5647" y="13565"/>
                </a:cubicBezTo>
                <a:cubicBezTo>
                  <a:pt x="6246" y="12966"/>
                  <a:pt x="6564" y="13285"/>
                  <a:pt x="7162" y="12686"/>
                </a:cubicBezTo>
                <a:cubicBezTo>
                  <a:pt x="7761" y="12087"/>
                  <a:pt x="7443" y="11769"/>
                  <a:pt x="8041" y="11171"/>
                </a:cubicBezTo>
                <a:cubicBezTo>
                  <a:pt x="8640" y="10572"/>
                  <a:pt x="8958" y="10890"/>
                  <a:pt x="9556" y="10292"/>
                </a:cubicBezTo>
                <a:cubicBezTo>
                  <a:pt x="10155" y="9693"/>
                  <a:pt x="9837" y="9375"/>
                  <a:pt x="10435" y="8777"/>
                </a:cubicBezTo>
                <a:cubicBezTo>
                  <a:pt x="11034" y="8178"/>
                  <a:pt x="11352" y="8496"/>
                  <a:pt x="11951" y="7898"/>
                </a:cubicBezTo>
                <a:cubicBezTo>
                  <a:pt x="12549" y="7299"/>
                  <a:pt x="12231" y="6981"/>
                  <a:pt x="12830" y="6382"/>
                </a:cubicBezTo>
                <a:cubicBezTo>
                  <a:pt x="13428" y="5784"/>
                  <a:pt x="13746" y="6102"/>
                  <a:pt x="14345" y="5503"/>
                </a:cubicBezTo>
                <a:cubicBezTo>
                  <a:pt x="14943" y="4905"/>
                  <a:pt x="14625" y="4587"/>
                  <a:pt x="15224" y="3988"/>
                </a:cubicBezTo>
                <a:cubicBezTo>
                  <a:pt x="15822" y="3390"/>
                  <a:pt x="16140" y="3708"/>
                  <a:pt x="16739" y="3109"/>
                </a:cubicBezTo>
                <a:cubicBezTo>
                  <a:pt x="17338" y="2511"/>
                  <a:pt x="17020" y="2192"/>
                  <a:pt x="17618" y="1594"/>
                </a:cubicBezTo>
                <a:cubicBezTo>
                  <a:pt x="18216" y="996"/>
                  <a:pt x="18534" y="1314"/>
                  <a:pt x="19132" y="716"/>
                </a:cubicBezTo>
                <a:cubicBezTo>
                  <a:pt x="19413" y="435"/>
                  <a:pt x="19492" y="216"/>
                  <a:pt x="19559" y="0"/>
                </a:cubicBezTo>
                <a:lnTo>
                  <a:pt x="0" y="0"/>
                </a:lnTo>
                <a:lnTo>
                  <a:pt x="0" y="14300"/>
                </a:lnTo>
                <a:lnTo>
                  <a:pt x="5214" y="1430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a:t>
            </a:r>
          </a:p>
        </p:txBody>
      </p:sp>
    </p:spTree>
    <p:extLst>
      <p:ext uri="{BB962C8B-B14F-4D97-AF65-F5344CB8AC3E}">
        <p14:creationId xmlns:p14="http://schemas.microsoft.com/office/powerpoint/2010/main" val="14244473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Kansi 1 B">
    <p:bg>
      <p:bgPr>
        <a:solidFill>
          <a:srgbClr val="0001BE"/>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2000" cy="6858000"/>
          </a:xfrm>
          <a:custGeom>
            <a:avLst/>
            <a:gdLst>
              <a:gd name="T0" fmla="*/ 5313600 w 25400"/>
              <a:gd name="T1" fmla="*/ 6858000 h 14300"/>
              <a:gd name="T2" fmla="*/ 5521440 w 25400"/>
              <a:gd name="T3" fmla="*/ 6505508 h 14300"/>
              <a:gd name="T4" fmla="*/ 6248640 w 25400"/>
              <a:gd name="T5" fmla="*/ 6083957 h 14300"/>
              <a:gd name="T6" fmla="*/ 6670560 w 25400"/>
              <a:gd name="T7" fmla="*/ 5357393 h 14300"/>
              <a:gd name="T8" fmla="*/ 7397760 w 25400"/>
              <a:gd name="T9" fmla="*/ 4935842 h 14300"/>
              <a:gd name="T10" fmla="*/ 7819680 w 25400"/>
              <a:gd name="T11" fmla="*/ 4209277 h 14300"/>
              <a:gd name="T12" fmla="*/ 8547360 w 25400"/>
              <a:gd name="T13" fmla="*/ 3787726 h 14300"/>
              <a:gd name="T14" fmla="*/ 8969280 w 25400"/>
              <a:gd name="T15" fmla="*/ 3060682 h 14300"/>
              <a:gd name="T16" fmla="*/ 9696480 w 25400"/>
              <a:gd name="T17" fmla="*/ 2639131 h 14300"/>
              <a:gd name="T18" fmla="*/ 10118400 w 25400"/>
              <a:gd name="T19" fmla="*/ 1912567 h 14300"/>
              <a:gd name="T20" fmla="*/ 10845600 w 25400"/>
              <a:gd name="T21" fmla="*/ 1491016 h 14300"/>
              <a:gd name="T22" fmla="*/ 11267520 w 25400"/>
              <a:gd name="T23" fmla="*/ 764451 h 14300"/>
              <a:gd name="T24" fmla="*/ 11994240 w 25400"/>
              <a:gd name="T25" fmla="*/ 343380 h 14300"/>
              <a:gd name="T26" fmla="*/ 12192000 w 25400"/>
              <a:gd name="T27" fmla="*/ 23020 h 14300"/>
              <a:gd name="T28" fmla="*/ 12192000 w 25400"/>
              <a:gd name="T29" fmla="*/ 0 h 14300"/>
              <a:gd name="T30" fmla="*/ 0 w 25400"/>
              <a:gd name="T31" fmla="*/ 0 h 14300"/>
              <a:gd name="T32" fmla="*/ 0 w 25400"/>
              <a:gd name="T33" fmla="*/ 6858000 h 14300"/>
              <a:gd name="T34" fmla="*/ 5313600 w 25400"/>
              <a:gd name="T35" fmla="*/ 6858000 h 143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400" h="1430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a:t>
            </a:r>
          </a:p>
        </p:txBody>
      </p:sp>
    </p:spTree>
    <p:extLst>
      <p:ext uri="{BB962C8B-B14F-4D97-AF65-F5344CB8AC3E}">
        <p14:creationId xmlns:p14="http://schemas.microsoft.com/office/powerpoint/2010/main" val="17484353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Kansi 2">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12192000" cy="3887788"/>
          </a:xfrm>
          <a:custGeom>
            <a:avLst/>
            <a:gdLst>
              <a:gd name="T0" fmla="*/ 0 w 25400"/>
              <a:gd name="T1" fmla="*/ 3079742 h 8063"/>
              <a:gd name="T2" fmla="*/ 1219200 w 25400"/>
              <a:gd name="T3" fmla="*/ 3888500 h 8063"/>
              <a:gd name="T4" fmla="*/ 2438400 w 25400"/>
              <a:gd name="T5" fmla="*/ 3079742 h 8063"/>
              <a:gd name="T6" fmla="*/ 3657600 w 25400"/>
              <a:gd name="T7" fmla="*/ 3888500 h 8063"/>
              <a:gd name="T8" fmla="*/ 4876800 w 25400"/>
              <a:gd name="T9" fmla="*/ 3079742 h 8063"/>
              <a:gd name="T10" fmla="*/ 6096000 w 25400"/>
              <a:gd name="T11" fmla="*/ 3888500 h 8063"/>
              <a:gd name="T12" fmla="*/ 7315200 w 25400"/>
              <a:gd name="T13" fmla="*/ 3079742 h 8063"/>
              <a:gd name="T14" fmla="*/ 8534400 w 25400"/>
              <a:gd name="T15" fmla="*/ 3888500 h 8063"/>
              <a:gd name="T16" fmla="*/ 9753600 w 25400"/>
              <a:gd name="T17" fmla="*/ 3079742 h 8063"/>
              <a:gd name="T18" fmla="*/ 10972800 w 25400"/>
              <a:gd name="T19" fmla="*/ 3888500 h 8063"/>
              <a:gd name="T20" fmla="*/ 12192000 w 25400"/>
              <a:gd name="T21" fmla="*/ 3079742 h 8063"/>
              <a:gd name="T22" fmla="*/ 12192000 w 25400"/>
              <a:gd name="T23" fmla="*/ 0 h 8063"/>
              <a:gd name="T24" fmla="*/ 0 w 25400"/>
              <a:gd name="T25" fmla="*/ 0 h 8063"/>
              <a:gd name="T26" fmla="*/ 0 w 25400"/>
              <a:gd name="T27" fmla="*/ 3079742 h 80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8063">
                <a:moveTo>
                  <a:pt x="0" y="6386"/>
                </a:moveTo>
                <a:cubicBezTo>
                  <a:pt x="1140" y="6386"/>
                  <a:pt x="2118" y="7077"/>
                  <a:pt x="2540" y="8063"/>
                </a:cubicBezTo>
                <a:cubicBezTo>
                  <a:pt x="2962" y="7077"/>
                  <a:pt x="3940" y="6386"/>
                  <a:pt x="5080" y="6386"/>
                </a:cubicBezTo>
                <a:cubicBezTo>
                  <a:pt x="6220" y="6386"/>
                  <a:pt x="7198" y="7077"/>
                  <a:pt x="7620" y="8063"/>
                </a:cubicBezTo>
                <a:cubicBezTo>
                  <a:pt x="8042" y="7077"/>
                  <a:pt x="9020" y="6386"/>
                  <a:pt x="10160" y="6386"/>
                </a:cubicBezTo>
                <a:cubicBezTo>
                  <a:pt x="11300" y="6386"/>
                  <a:pt x="12278" y="7077"/>
                  <a:pt x="12700" y="8063"/>
                </a:cubicBezTo>
                <a:cubicBezTo>
                  <a:pt x="13122" y="7077"/>
                  <a:pt x="14100" y="6386"/>
                  <a:pt x="15240" y="6386"/>
                </a:cubicBezTo>
                <a:cubicBezTo>
                  <a:pt x="16380" y="6386"/>
                  <a:pt x="17358" y="7077"/>
                  <a:pt x="17780" y="8063"/>
                </a:cubicBezTo>
                <a:cubicBezTo>
                  <a:pt x="18202" y="7077"/>
                  <a:pt x="19180" y="6386"/>
                  <a:pt x="20320" y="6386"/>
                </a:cubicBezTo>
                <a:cubicBezTo>
                  <a:pt x="21460" y="6386"/>
                  <a:pt x="22438" y="7077"/>
                  <a:pt x="22860" y="8063"/>
                </a:cubicBezTo>
                <a:cubicBezTo>
                  <a:pt x="23282" y="7077"/>
                  <a:pt x="24260" y="6386"/>
                  <a:pt x="25400" y="6386"/>
                </a:cubicBezTo>
                <a:lnTo>
                  <a:pt x="25400" y="0"/>
                </a:lnTo>
                <a:lnTo>
                  <a:pt x="0" y="0"/>
                </a:lnTo>
                <a:lnTo>
                  <a:pt x="0" y="6386"/>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a:t>
            </a:r>
          </a:p>
        </p:txBody>
      </p:sp>
    </p:spTree>
    <p:extLst>
      <p:ext uri="{BB962C8B-B14F-4D97-AF65-F5344CB8AC3E}">
        <p14:creationId xmlns:p14="http://schemas.microsoft.com/office/powerpoint/2010/main" val="3430854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Väliotsikko spåra">
    <p:bg>
      <p:bgPr>
        <a:solidFill>
          <a:srgbClr val="009246"/>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perustyyl. napsautt.</a:t>
            </a:r>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fld id="{6EAB05F7-8E58-4971-954E-2357C56EBEA6}" type="datetimeFigureOut">
              <a:rPr lang="fi-FI" smtClean="0"/>
              <a:t>10.2.2022</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endParaRPr lang="fi-FI"/>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fld id="{B3ED3CF1-AE36-4F7D-B1D7-F5107BEBB32E}" type="slidenum">
              <a:rPr lang="fi-FI" smtClean="0"/>
              <a:t>‹#›</a:t>
            </a:fld>
            <a:endParaRPr lang="fi-FI"/>
          </a:p>
        </p:txBody>
      </p:sp>
    </p:spTree>
    <p:extLst>
      <p:ext uri="{BB962C8B-B14F-4D97-AF65-F5344CB8AC3E}">
        <p14:creationId xmlns:p14="http://schemas.microsoft.com/office/powerpoint/2010/main" val="36409526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Kansi 2 B">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3588" cy="5572125"/>
          </a:xfrm>
          <a:custGeom>
            <a:avLst/>
            <a:gdLst>
              <a:gd name="T0" fmla="*/ 0 w 25400"/>
              <a:gd name="T1" fmla="*/ 4766642 h 11590"/>
              <a:gd name="T2" fmla="*/ 1219320 w 25400"/>
              <a:gd name="T3" fmla="*/ 5572461 h 11590"/>
              <a:gd name="T4" fmla="*/ 2438640 w 25400"/>
              <a:gd name="T5" fmla="*/ 4766642 h 11590"/>
              <a:gd name="T6" fmla="*/ 3657960 w 25400"/>
              <a:gd name="T7" fmla="*/ 5572461 h 11590"/>
              <a:gd name="T8" fmla="*/ 4877280 w 25400"/>
              <a:gd name="T9" fmla="*/ 4766642 h 11590"/>
              <a:gd name="T10" fmla="*/ 6096600 w 25400"/>
              <a:gd name="T11" fmla="*/ 5572461 h 11590"/>
              <a:gd name="T12" fmla="*/ 7315920 w 25400"/>
              <a:gd name="T13" fmla="*/ 4766642 h 11590"/>
              <a:gd name="T14" fmla="*/ 8535240 w 25400"/>
              <a:gd name="T15" fmla="*/ 5572461 h 11590"/>
              <a:gd name="T16" fmla="*/ 9754560 w 25400"/>
              <a:gd name="T17" fmla="*/ 4766642 h 11590"/>
              <a:gd name="T18" fmla="*/ 10973880 w 25400"/>
              <a:gd name="T19" fmla="*/ 5572461 h 11590"/>
              <a:gd name="T20" fmla="*/ 12193200 w 25400"/>
              <a:gd name="T21" fmla="*/ 4766642 h 11590"/>
              <a:gd name="T22" fmla="*/ 12193200 w 25400"/>
              <a:gd name="T23" fmla="*/ 0 h 11590"/>
              <a:gd name="T24" fmla="*/ 0 w 25400"/>
              <a:gd name="T25" fmla="*/ 0 h 11590"/>
              <a:gd name="T26" fmla="*/ 0 w 25400"/>
              <a:gd name="T27" fmla="*/ 4766642 h 11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11590">
                <a:moveTo>
                  <a:pt x="0" y="9914"/>
                </a:moveTo>
                <a:cubicBezTo>
                  <a:pt x="1140" y="9914"/>
                  <a:pt x="2118" y="10605"/>
                  <a:pt x="2540" y="11590"/>
                </a:cubicBezTo>
                <a:cubicBezTo>
                  <a:pt x="2962" y="10605"/>
                  <a:pt x="3940" y="9914"/>
                  <a:pt x="5080" y="9914"/>
                </a:cubicBezTo>
                <a:cubicBezTo>
                  <a:pt x="6220" y="9914"/>
                  <a:pt x="7198" y="10605"/>
                  <a:pt x="7620" y="11590"/>
                </a:cubicBezTo>
                <a:cubicBezTo>
                  <a:pt x="8042" y="10605"/>
                  <a:pt x="9020" y="9914"/>
                  <a:pt x="10160" y="9914"/>
                </a:cubicBezTo>
                <a:cubicBezTo>
                  <a:pt x="11300" y="9914"/>
                  <a:pt x="12278" y="10605"/>
                  <a:pt x="12700" y="11590"/>
                </a:cubicBezTo>
                <a:cubicBezTo>
                  <a:pt x="13122" y="10605"/>
                  <a:pt x="14100" y="9914"/>
                  <a:pt x="15240" y="9914"/>
                </a:cubicBezTo>
                <a:cubicBezTo>
                  <a:pt x="16380" y="9914"/>
                  <a:pt x="17358" y="10605"/>
                  <a:pt x="17780" y="11590"/>
                </a:cubicBezTo>
                <a:cubicBezTo>
                  <a:pt x="18202" y="10605"/>
                  <a:pt x="19180" y="9914"/>
                  <a:pt x="20320" y="9914"/>
                </a:cubicBezTo>
                <a:cubicBezTo>
                  <a:pt x="21460" y="9914"/>
                  <a:pt x="22438" y="10605"/>
                  <a:pt x="22860" y="11590"/>
                </a:cubicBezTo>
                <a:cubicBezTo>
                  <a:pt x="23282" y="10605"/>
                  <a:pt x="24260" y="9914"/>
                  <a:pt x="25400" y="9914"/>
                </a:cubicBezTo>
                <a:lnTo>
                  <a:pt x="25400" y="0"/>
                </a:lnTo>
                <a:lnTo>
                  <a:pt x="0" y="0"/>
                </a:lnTo>
                <a:lnTo>
                  <a:pt x="0" y="9914"/>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a:t>
            </a:r>
          </a:p>
        </p:txBody>
      </p:sp>
    </p:spTree>
    <p:extLst>
      <p:ext uri="{BB962C8B-B14F-4D97-AF65-F5344CB8AC3E}">
        <p14:creationId xmlns:p14="http://schemas.microsoft.com/office/powerpoint/2010/main" val="9806296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Kansi 3">
    <p:bg>
      <p:bgPr>
        <a:solidFill>
          <a:srgbClr val="FFC61E"/>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7305675" cy="6858000"/>
          </a:xfrm>
          <a:custGeom>
            <a:avLst/>
            <a:gdLst>
              <a:gd name="T0" fmla="*/ 7305472 w 15203"/>
              <a:gd name="T1" fmla="*/ 6858000 h 14300"/>
              <a:gd name="T2" fmla="*/ 6736046 w 15203"/>
              <a:gd name="T3" fmla="*/ 6003388 h 14300"/>
              <a:gd name="T4" fmla="*/ 7305472 w 15203"/>
              <a:gd name="T5" fmla="*/ 5142061 h 14300"/>
              <a:gd name="T6" fmla="*/ 6736046 w 15203"/>
              <a:gd name="T7" fmla="*/ 4280735 h 14300"/>
              <a:gd name="T8" fmla="*/ 7305472 w 15203"/>
              <a:gd name="T9" fmla="*/ 3419888 h 14300"/>
              <a:gd name="T10" fmla="*/ 6736046 w 15203"/>
              <a:gd name="T11" fmla="*/ 2558562 h 14300"/>
              <a:gd name="T12" fmla="*/ 7305472 w 15203"/>
              <a:gd name="T13" fmla="*/ 1697715 h 14300"/>
              <a:gd name="T14" fmla="*/ 6736046 w 15203"/>
              <a:gd name="T15" fmla="*/ 836388 h 14300"/>
              <a:gd name="T16" fmla="*/ 7304991 w 15203"/>
              <a:gd name="T17" fmla="*/ 0 h 14300"/>
              <a:gd name="T18" fmla="*/ 0 w 15203"/>
              <a:gd name="T19" fmla="*/ 0 h 14300"/>
              <a:gd name="T20" fmla="*/ 0 w 15203"/>
              <a:gd name="T21" fmla="*/ 1568708 h 14300"/>
              <a:gd name="T22" fmla="*/ 0 w 15203"/>
              <a:gd name="T23" fmla="*/ 6858000 h 14300"/>
              <a:gd name="T24" fmla="*/ 7305472 w 15203"/>
              <a:gd name="T25" fmla="*/ 6858000 h 143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203" h="14300">
                <a:moveTo>
                  <a:pt x="15203" y="14300"/>
                </a:moveTo>
                <a:cubicBezTo>
                  <a:pt x="15197" y="13500"/>
                  <a:pt x="14711" y="12814"/>
                  <a:pt x="14018" y="12518"/>
                </a:cubicBezTo>
                <a:cubicBezTo>
                  <a:pt x="14714" y="12219"/>
                  <a:pt x="15203" y="11528"/>
                  <a:pt x="15203" y="10722"/>
                </a:cubicBezTo>
                <a:cubicBezTo>
                  <a:pt x="15203" y="9916"/>
                  <a:pt x="14714" y="9225"/>
                  <a:pt x="14018" y="8926"/>
                </a:cubicBezTo>
                <a:cubicBezTo>
                  <a:pt x="14714" y="8628"/>
                  <a:pt x="15203" y="7937"/>
                  <a:pt x="15203" y="7131"/>
                </a:cubicBezTo>
                <a:cubicBezTo>
                  <a:pt x="15203" y="6325"/>
                  <a:pt x="14714" y="5634"/>
                  <a:pt x="14018" y="5335"/>
                </a:cubicBezTo>
                <a:cubicBezTo>
                  <a:pt x="14714" y="5037"/>
                  <a:pt x="15203" y="4345"/>
                  <a:pt x="15203" y="3540"/>
                </a:cubicBezTo>
                <a:cubicBezTo>
                  <a:pt x="15203" y="2734"/>
                  <a:pt x="14714" y="2042"/>
                  <a:pt x="14018" y="1744"/>
                </a:cubicBezTo>
                <a:cubicBezTo>
                  <a:pt x="14699" y="1452"/>
                  <a:pt x="15182" y="784"/>
                  <a:pt x="15202" y="0"/>
                </a:cubicBezTo>
                <a:lnTo>
                  <a:pt x="0" y="0"/>
                </a:lnTo>
                <a:lnTo>
                  <a:pt x="0" y="3271"/>
                </a:lnTo>
                <a:lnTo>
                  <a:pt x="0" y="14300"/>
                </a:lnTo>
                <a:lnTo>
                  <a:pt x="15203" y="14300"/>
                </a:ln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a:t>
            </a:r>
          </a:p>
        </p:txBody>
      </p:sp>
    </p:spTree>
    <p:extLst>
      <p:ext uri="{BB962C8B-B14F-4D97-AF65-F5344CB8AC3E}">
        <p14:creationId xmlns:p14="http://schemas.microsoft.com/office/powerpoint/2010/main" val="1729738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Kansi 3 B">
    <p:bg>
      <p:bgPr>
        <a:solidFill>
          <a:srgbClr val="FFC61E"/>
        </a:solidFill>
        <a:effectLst/>
      </p:bgPr>
    </p:bg>
    <p:spTree>
      <p:nvGrpSpPr>
        <p:cNvPr id="1" name=""/>
        <p:cNvGrpSpPr/>
        <p:nvPr/>
      </p:nvGrpSpPr>
      <p:grpSpPr>
        <a:xfrm>
          <a:off x="0" y="0"/>
          <a:ext cx="0" cy="0"/>
          <a:chOff x="0" y="0"/>
          <a:chExt cx="0" cy="0"/>
        </a:xfrm>
      </p:grpSpPr>
      <p:sp>
        <p:nvSpPr>
          <p:cNvPr id="4" name="Freeform 18"/>
          <p:cNvSpPr>
            <a:spLocks/>
          </p:cNvSpPr>
          <p:nvPr/>
        </p:nvSpPr>
        <p:spPr bwMode="auto">
          <a:xfrm>
            <a:off x="0" y="0"/>
            <a:ext cx="9678988" cy="6858000"/>
          </a:xfrm>
          <a:custGeom>
            <a:avLst/>
            <a:gdLst>
              <a:gd name="T0" fmla="*/ 0 w 20142"/>
              <a:gd name="T1" fmla="*/ 0 h 14300"/>
              <a:gd name="T2" fmla="*/ 0 w 20142"/>
              <a:gd name="T3" fmla="*/ 6858000 h 14300"/>
              <a:gd name="T4" fmla="*/ 9678540 w 20142"/>
              <a:gd name="T5" fmla="*/ 6858000 h 14300"/>
              <a:gd name="T6" fmla="*/ 9109582 w 20142"/>
              <a:gd name="T7" fmla="*/ 6003388 h 14300"/>
              <a:gd name="T8" fmla="*/ 9679021 w 20142"/>
              <a:gd name="T9" fmla="*/ 5142061 h 14300"/>
              <a:gd name="T10" fmla="*/ 9109582 w 20142"/>
              <a:gd name="T11" fmla="*/ 4280735 h 14300"/>
              <a:gd name="T12" fmla="*/ 9679021 w 20142"/>
              <a:gd name="T13" fmla="*/ 3419888 h 14300"/>
              <a:gd name="T14" fmla="*/ 9109582 w 20142"/>
              <a:gd name="T15" fmla="*/ 2558562 h 14300"/>
              <a:gd name="T16" fmla="*/ 9679021 w 20142"/>
              <a:gd name="T17" fmla="*/ 1697715 h 14300"/>
              <a:gd name="T18" fmla="*/ 9109582 w 20142"/>
              <a:gd name="T19" fmla="*/ 836388 h 14300"/>
              <a:gd name="T20" fmla="*/ 9678540 w 20142"/>
              <a:gd name="T21" fmla="*/ 0 h 14300"/>
              <a:gd name="T22" fmla="*/ 0 w 20142"/>
              <a:gd name="T23" fmla="*/ 0 h 14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142" h="14300">
                <a:moveTo>
                  <a:pt x="0" y="0"/>
                </a:moveTo>
                <a:lnTo>
                  <a:pt x="0" y="14300"/>
                </a:lnTo>
                <a:cubicBezTo>
                  <a:pt x="6714" y="14300"/>
                  <a:pt x="13428" y="14300"/>
                  <a:pt x="20141" y="14300"/>
                </a:cubicBezTo>
                <a:cubicBezTo>
                  <a:pt x="20136" y="13500"/>
                  <a:pt x="19649" y="12814"/>
                  <a:pt x="18957" y="12518"/>
                </a:cubicBezTo>
                <a:cubicBezTo>
                  <a:pt x="19653" y="12219"/>
                  <a:pt x="20142" y="11528"/>
                  <a:pt x="20142" y="10722"/>
                </a:cubicBezTo>
                <a:cubicBezTo>
                  <a:pt x="20142" y="9916"/>
                  <a:pt x="19653" y="9225"/>
                  <a:pt x="18957" y="8926"/>
                </a:cubicBezTo>
                <a:cubicBezTo>
                  <a:pt x="19653" y="8628"/>
                  <a:pt x="20142" y="7937"/>
                  <a:pt x="20142" y="7131"/>
                </a:cubicBezTo>
                <a:cubicBezTo>
                  <a:pt x="20142" y="6325"/>
                  <a:pt x="19653" y="5634"/>
                  <a:pt x="18957" y="5335"/>
                </a:cubicBezTo>
                <a:cubicBezTo>
                  <a:pt x="19653" y="5037"/>
                  <a:pt x="20142" y="4345"/>
                  <a:pt x="20142" y="3540"/>
                </a:cubicBezTo>
                <a:cubicBezTo>
                  <a:pt x="20142" y="2734"/>
                  <a:pt x="19653" y="2042"/>
                  <a:pt x="18957" y="1744"/>
                </a:cubicBezTo>
                <a:cubicBezTo>
                  <a:pt x="19638" y="1452"/>
                  <a:pt x="20120" y="784"/>
                  <a:pt x="20141" y="0"/>
                </a:cubicBezTo>
                <a:cubicBezTo>
                  <a:pt x="13427" y="0"/>
                  <a:pt x="6714" y="0"/>
                  <a:pt x="0" y="0"/>
                </a:cubicBez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a:t>
            </a:r>
          </a:p>
        </p:txBody>
      </p:sp>
    </p:spTree>
    <p:extLst>
      <p:ext uri="{BB962C8B-B14F-4D97-AF65-F5344CB8AC3E}">
        <p14:creationId xmlns:p14="http://schemas.microsoft.com/office/powerpoint/2010/main" val="2743017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Kansi 4">
    <p:bg>
      <p:bgPr>
        <a:solidFill>
          <a:srgbClr val="00D7A7"/>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9815513" cy="6858000"/>
          </a:xfrm>
          <a:custGeom>
            <a:avLst/>
            <a:gdLst>
              <a:gd name="T0" fmla="*/ 0 w 20470"/>
              <a:gd name="T1" fmla="*/ 6858000 h 14293"/>
              <a:gd name="T2" fmla="*/ 2725435 w 20470"/>
              <a:gd name="T3" fmla="*/ 6858000 h 14293"/>
              <a:gd name="T4" fmla="*/ 2544187 w 20470"/>
              <a:gd name="T5" fmla="*/ 6485663 h 14293"/>
              <a:gd name="T6" fmla="*/ 2623782 w 20470"/>
              <a:gd name="T7" fmla="*/ 6066305 h 14293"/>
              <a:gd name="T8" fmla="*/ 3042379 w 20470"/>
              <a:gd name="T9" fmla="*/ 5987135 h 14293"/>
              <a:gd name="T10" fmla="*/ 3796141 w 20470"/>
              <a:gd name="T11" fmla="*/ 6355154 h 14293"/>
              <a:gd name="T12" fmla="*/ 4196038 w 20470"/>
              <a:gd name="T13" fmla="*/ 6269746 h 14293"/>
              <a:gd name="T14" fmla="*/ 4277552 w 20470"/>
              <a:gd name="T15" fmla="*/ 5859025 h 14293"/>
              <a:gd name="T16" fmla="*/ 3914576 w 20470"/>
              <a:gd name="T17" fmla="*/ 5114351 h 14293"/>
              <a:gd name="T18" fmla="*/ 3994172 w 20470"/>
              <a:gd name="T19" fmla="*/ 4694993 h 14293"/>
              <a:gd name="T20" fmla="*/ 4412768 w 20470"/>
              <a:gd name="T21" fmla="*/ 4615823 h 14293"/>
              <a:gd name="T22" fmla="*/ 5166530 w 20470"/>
              <a:gd name="T23" fmla="*/ 4983841 h 14293"/>
              <a:gd name="T24" fmla="*/ 5566427 w 20470"/>
              <a:gd name="T25" fmla="*/ 4898434 h 14293"/>
              <a:gd name="T26" fmla="*/ 5648420 w 20470"/>
              <a:gd name="T27" fmla="*/ 4487712 h 14293"/>
              <a:gd name="T28" fmla="*/ 5284965 w 20470"/>
              <a:gd name="T29" fmla="*/ 3743039 h 14293"/>
              <a:gd name="T30" fmla="*/ 5364561 w 20470"/>
              <a:gd name="T31" fmla="*/ 3323681 h 14293"/>
              <a:gd name="T32" fmla="*/ 5783158 w 20470"/>
              <a:gd name="T33" fmla="*/ 3244511 h 14293"/>
              <a:gd name="T34" fmla="*/ 6535961 w 20470"/>
              <a:gd name="T35" fmla="*/ 3613969 h 14293"/>
              <a:gd name="T36" fmla="*/ 6934419 w 20470"/>
              <a:gd name="T37" fmla="*/ 3530001 h 14293"/>
              <a:gd name="T38" fmla="*/ 7015932 w 20470"/>
              <a:gd name="T39" fmla="*/ 3118799 h 14293"/>
              <a:gd name="T40" fmla="*/ 6652957 w 20470"/>
              <a:gd name="T41" fmla="*/ 2374126 h 14293"/>
              <a:gd name="T42" fmla="*/ 6732073 w 20470"/>
              <a:gd name="T43" fmla="*/ 1955247 h 14293"/>
              <a:gd name="T44" fmla="*/ 7150670 w 20470"/>
              <a:gd name="T45" fmla="*/ 1876078 h 14293"/>
              <a:gd name="T46" fmla="*/ 7904911 w 20470"/>
              <a:gd name="T47" fmla="*/ 2243616 h 14293"/>
              <a:gd name="T48" fmla="*/ 8304808 w 20470"/>
              <a:gd name="T49" fmla="*/ 2158689 h 14293"/>
              <a:gd name="T50" fmla="*/ 8386322 w 20470"/>
              <a:gd name="T51" fmla="*/ 1747487 h 14293"/>
              <a:gd name="T52" fmla="*/ 8023346 w 20470"/>
              <a:gd name="T53" fmla="*/ 1002814 h 14293"/>
              <a:gd name="T54" fmla="*/ 8102942 w 20470"/>
              <a:gd name="T55" fmla="*/ 583935 h 14293"/>
              <a:gd name="T56" fmla="*/ 8521539 w 20470"/>
              <a:gd name="T57" fmla="*/ 504286 h 14293"/>
              <a:gd name="T58" fmla="*/ 9275780 w 20470"/>
              <a:gd name="T59" fmla="*/ 872304 h 14293"/>
              <a:gd name="T60" fmla="*/ 9675677 w 20470"/>
              <a:gd name="T61" fmla="*/ 786417 h 14293"/>
              <a:gd name="T62" fmla="*/ 9757190 w 20470"/>
              <a:gd name="T63" fmla="*/ 375695 h 14293"/>
              <a:gd name="T64" fmla="*/ 9574024 w 20470"/>
              <a:gd name="T65" fmla="*/ 0 h 14293"/>
              <a:gd name="T66" fmla="*/ 0 w 20470"/>
              <a:gd name="T67" fmla="*/ 0 h 14293"/>
              <a:gd name="T68" fmla="*/ 0 w 20470"/>
              <a:gd name="T69" fmla="*/ 6858000 h 142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470" h="14293">
                <a:moveTo>
                  <a:pt x="0" y="14293"/>
                </a:moveTo>
                <a:lnTo>
                  <a:pt x="5684" y="14293"/>
                </a:lnTo>
                <a:cubicBezTo>
                  <a:pt x="5495" y="13905"/>
                  <a:pt x="5306" y="13517"/>
                  <a:pt x="5306" y="13517"/>
                </a:cubicBezTo>
                <a:cubicBezTo>
                  <a:pt x="5306" y="13517"/>
                  <a:pt x="5077" y="13038"/>
                  <a:pt x="5472" y="12643"/>
                </a:cubicBezTo>
                <a:cubicBezTo>
                  <a:pt x="5708" y="12407"/>
                  <a:pt x="6053" y="12349"/>
                  <a:pt x="6345" y="12478"/>
                </a:cubicBezTo>
                <a:cubicBezTo>
                  <a:pt x="6357" y="12483"/>
                  <a:pt x="7917" y="13245"/>
                  <a:pt x="7917" y="13245"/>
                </a:cubicBezTo>
                <a:cubicBezTo>
                  <a:pt x="7917" y="13245"/>
                  <a:pt x="8353" y="13466"/>
                  <a:pt x="8751" y="13067"/>
                </a:cubicBezTo>
                <a:cubicBezTo>
                  <a:pt x="8982" y="12837"/>
                  <a:pt x="9042" y="12503"/>
                  <a:pt x="8921" y="12211"/>
                </a:cubicBezTo>
                <a:cubicBezTo>
                  <a:pt x="8913" y="12193"/>
                  <a:pt x="8164" y="10659"/>
                  <a:pt x="8164" y="10659"/>
                </a:cubicBezTo>
                <a:cubicBezTo>
                  <a:pt x="8164" y="10659"/>
                  <a:pt x="7935" y="10180"/>
                  <a:pt x="8330" y="9785"/>
                </a:cubicBezTo>
                <a:cubicBezTo>
                  <a:pt x="8566" y="9549"/>
                  <a:pt x="8912" y="9491"/>
                  <a:pt x="9203" y="9620"/>
                </a:cubicBezTo>
                <a:cubicBezTo>
                  <a:pt x="9215" y="9625"/>
                  <a:pt x="10775" y="10387"/>
                  <a:pt x="10775" y="10387"/>
                </a:cubicBezTo>
                <a:cubicBezTo>
                  <a:pt x="10775" y="10387"/>
                  <a:pt x="11211" y="10608"/>
                  <a:pt x="11609" y="10209"/>
                </a:cubicBezTo>
                <a:cubicBezTo>
                  <a:pt x="11840" y="9979"/>
                  <a:pt x="11901" y="9645"/>
                  <a:pt x="11780" y="9353"/>
                </a:cubicBezTo>
                <a:cubicBezTo>
                  <a:pt x="11771" y="9335"/>
                  <a:pt x="11022" y="7801"/>
                  <a:pt x="11022" y="7801"/>
                </a:cubicBezTo>
                <a:cubicBezTo>
                  <a:pt x="11022" y="7801"/>
                  <a:pt x="10793" y="7322"/>
                  <a:pt x="11188" y="6927"/>
                </a:cubicBezTo>
                <a:cubicBezTo>
                  <a:pt x="11425" y="6691"/>
                  <a:pt x="11770" y="6633"/>
                  <a:pt x="12061" y="6762"/>
                </a:cubicBezTo>
                <a:cubicBezTo>
                  <a:pt x="12074" y="6767"/>
                  <a:pt x="13631" y="7532"/>
                  <a:pt x="13631" y="7532"/>
                </a:cubicBezTo>
                <a:cubicBezTo>
                  <a:pt x="13631" y="7532"/>
                  <a:pt x="14095" y="7723"/>
                  <a:pt x="14462" y="7357"/>
                </a:cubicBezTo>
                <a:cubicBezTo>
                  <a:pt x="14692" y="7127"/>
                  <a:pt x="14753" y="6793"/>
                  <a:pt x="14632" y="6500"/>
                </a:cubicBezTo>
                <a:cubicBezTo>
                  <a:pt x="14623" y="6483"/>
                  <a:pt x="13875" y="4948"/>
                  <a:pt x="13875" y="4948"/>
                </a:cubicBezTo>
                <a:cubicBezTo>
                  <a:pt x="13875" y="4948"/>
                  <a:pt x="13646" y="4470"/>
                  <a:pt x="14040" y="4075"/>
                </a:cubicBezTo>
                <a:cubicBezTo>
                  <a:pt x="14277" y="3838"/>
                  <a:pt x="14622" y="3781"/>
                  <a:pt x="14913" y="3910"/>
                </a:cubicBezTo>
                <a:cubicBezTo>
                  <a:pt x="14926" y="3915"/>
                  <a:pt x="16486" y="4676"/>
                  <a:pt x="16486" y="4676"/>
                </a:cubicBezTo>
                <a:cubicBezTo>
                  <a:pt x="16486" y="4676"/>
                  <a:pt x="16921" y="4897"/>
                  <a:pt x="17320" y="4499"/>
                </a:cubicBezTo>
                <a:cubicBezTo>
                  <a:pt x="17550" y="4268"/>
                  <a:pt x="17611" y="3935"/>
                  <a:pt x="17490" y="3642"/>
                </a:cubicBezTo>
                <a:cubicBezTo>
                  <a:pt x="17481" y="3624"/>
                  <a:pt x="16733" y="2090"/>
                  <a:pt x="16733" y="2090"/>
                </a:cubicBezTo>
                <a:cubicBezTo>
                  <a:pt x="16733" y="2090"/>
                  <a:pt x="16504" y="1611"/>
                  <a:pt x="16899" y="1217"/>
                </a:cubicBezTo>
                <a:cubicBezTo>
                  <a:pt x="17135" y="980"/>
                  <a:pt x="17480" y="922"/>
                  <a:pt x="17772" y="1051"/>
                </a:cubicBezTo>
                <a:cubicBezTo>
                  <a:pt x="17784" y="1056"/>
                  <a:pt x="19345" y="1818"/>
                  <a:pt x="19345" y="1818"/>
                </a:cubicBezTo>
                <a:cubicBezTo>
                  <a:pt x="19345" y="1818"/>
                  <a:pt x="19807" y="2012"/>
                  <a:pt x="20179" y="1639"/>
                </a:cubicBezTo>
                <a:cubicBezTo>
                  <a:pt x="20409" y="1409"/>
                  <a:pt x="20470" y="1075"/>
                  <a:pt x="20349" y="783"/>
                </a:cubicBezTo>
                <a:cubicBezTo>
                  <a:pt x="20345" y="774"/>
                  <a:pt x="20156" y="386"/>
                  <a:pt x="19967" y="0"/>
                </a:cubicBezTo>
                <a:lnTo>
                  <a:pt x="0" y="0"/>
                </a:lnTo>
                <a:lnTo>
                  <a:pt x="0" y="14293"/>
                </a:lnTo>
                <a:close/>
              </a:path>
            </a:pathLst>
          </a:custGeom>
          <a:solidFill>
            <a:srgbClr val="F5A3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a:t>
            </a:r>
          </a:p>
        </p:txBody>
      </p:sp>
    </p:spTree>
    <p:extLst>
      <p:ext uri="{BB962C8B-B14F-4D97-AF65-F5344CB8AC3E}">
        <p14:creationId xmlns:p14="http://schemas.microsoft.com/office/powerpoint/2010/main" val="9911619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Kansi 4 B">
    <p:bg>
      <p:bgPr>
        <a:solidFill>
          <a:srgbClr val="00D7A7"/>
        </a:solidFill>
        <a:effectLst/>
      </p:bgPr>
    </p:bg>
    <p:spTree>
      <p:nvGrpSpPr>
        <p:cNvPr id="1" name=""/>
        <p:cNvGrpSpPr/>
        <p:nvPr/>
      </p:nvGrpSpPr>
      <p:grpSpPr>
        <a:xfrm>
          <a:off x="0" y="0"/>
          <a:ext cx="0" cy="0"/>
          <a:chOff x="0" y="0"/>
          <a:chExt cx="0" cy="0"/>
        </a:xfrm>
      </p:grpSpPr>
      <p:sp>
        <p:nvSpPr>
          <p:cNvPr id="4" name="Freeform 18"/>
          <p:cNvSpPr>
            <a:spLocks/>
          </p:cNvSpPr>
          <p:nvPr/>
        </p:nvSpPr>
        <p:spPr bwMode="auto">
          <a:xfrm>
            <a:off x="0" y="0"/>
            <a:ext cx="12193588" cy="6858000"/>
          </a:xfrm>
          <a:custGeom>
            <a:avLst/>
            <a:gdLst>
              <a:gd name="T0" fmla="*/ 0 w 25400"/>
              <a:gd name="T1" fmla="*/ 6858000 h 14293"/>
              <a:gd name="T2" fmla="*/ 5607912 w 25400"/>
              <a:gd name="T3" fmla="*/ 6858000 h 14293"/>
              <a:gd name="T4" fmla="*/ 5425974 w 25400"/>
              <a:gd name="T5" fmla="*/ 6485663 h 14293"/>
              <a:gd name="T6" fmla="*/ 5505662 w 25400"/>
              <a:gd name="T7" fmla="*/ 6066305 h 14293"/>
              <a:gd name="T8" fmla="*/ 5924743 w 25400"/>
              <a:gd name="T9" fmla="*/ 5987135 h 14293"/>
              <a:gd name="T10" fmla="*/ 6679377 w 25400"/>
              <a:gd name="T11" fmla="*/ 6355154 h 14293"/>
              <a:gd name="T12" fmla="*/ 7079737 w 25400"/>
              <a:gd name="T13" fmla="*/ 6269746 h 14293"/>
              <a:gd name="T14" fmla="*/ 7161825 w 25400"/>
              <a:gd name="T15" fmla="*/ 5859025 h 14293"/>
              <a:gd name="T16" fmla="*/ 6797949 w 25400"/>
              <a:gd name="T17" fmla="*/ 5114351 h 14293"/>
              <a:gd name="T18" fmla="*/ 6877637 w 25400"/>
              <a:gd name="T19" fmla="*/ 4694993 h 14293"/>
              <a:gd name="T20" fmla="*/ 7296718 w 25400"/>
              <a:gd name="T21" fmla="*/ 4615823 h 14293"/>
              <a:gd name="T22" fmla="*/ 8051832 w 25400"/>
              <a:gd name="T23" fmla="*/ 4983841 h 14293"/>
              <a:gd name="T24" fmla="*/ 8452192 w 25400"/>
              <a:gd name="T25" fmla="*/ 4898434 h 14293"/>
              <a:gd name="T26" fmla="*/ 8533800 w 25400"/>
              <a:gd name="T27" fmla="*/ 4487712 h 14293"/>
              <a:gd name="T28" fmla="*/ 8170404 w 25400"/>
              <a:gd name="T29" fmla="*/ 3743039 h 14293"/>
              <a:gd name="T30" fmla="*/ 8249612 w 25400"/>
              <a:gd name="T31" fmla="*/ 3323681 h 14293"/>
              <a:gd name="T32" fmla="*/ 8668693 w 25400"/>
              <a:gd name="T33" fmla="*/ 3244511 h 14293"/>
              <a:gd name="T34" fmla="*/ 9422367 w 25400"/>
              <a:gd name="T35" fmla="*/ 3613969 h 14293"/>
              <a:gd name="T36" fmla="*/ 9821287 w 25400"/>
              <a:gd name="T37" fmla="*/ 3530001 h 14293"/>
              <a:gd name="T38" fmla="*/ 9902895 w 25400"/>
              <a:gd name="T39" fmla="*/ 3118799 h 14293"/>
              <a:gd name="T40" fmla="*/ 9539499 w 25400"/>
              <a:gd name="T41" fmla="*/ 2374126 h 14293"/>
              <a:gd name="T42" fmla="*/ 9619187 w 25400"/>
              <a:gd name="T43" fmla="*/ 1955247 h 14293"/>
              <a:gd name="T44" fmla="*/ 10038268 w 25400"/>
              <a:gd name="T45" fmla="*/ 1876078 h 14293"/>
              <a:gd name="T46" fmla="*/ 10792902 w 25400"/>
              <a:gd name="T47" fmla="*/ 2243616 h 14293"/>
              <a:gd name="T48" fmla="*/ 11193262 w 25400"/>
              <a:gd name="T49" fmla="*/ 2158689 h 14293"/>
              <a:gd name="T50" fmla="*/ 11274870 w 25400"/>
              <a:gd name="T51" fmla="*/ 1747487 h 14293"/>
              <a:gd name="T52" fmla="*/ 10911474 w 25400"/>
              <a:gd name="T53" fmla="*/ 1002814 h 14293"/>
              <a:gd name="T54" fmla="*/ 10991162 w 25400"/>
              <a:gd name="T55" fmla="*/ 583935 h 14293"/>
              <a:gd name="T56" fmla="*/ 11410243 w 25400"/>
              <a:gd name="T57" fmla="*/ 504286 h 14293"/>
              <a:gd name="T58" fmla="*/ 12165357 w 25400"/>
              <a:gd name="T59" fmla="*/ 872304 h 14293"/>
              <a:gd name="T60" fmla="*/ 12193200 w 25400"/>
              <a:gd name="T61" fmla="*/ 881421 h 14293"/>
              <a:gd name="T62" fmla="*/ 12193200 w 25400"/>
              <a:gd name="T63" fmla="*/ 0 h 14293"/>
              <a:gd name="T64" fmla="*/ 0 w 25400"/>
              <a:gd name="T65" fmla="*/ 0 h 14293"/>
              <a:gd name="T66" fmla="*/ 0 w 25400"/>
              <a:gd name="T67" fmla="*/ 6858000 h 142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400" h="14293">
                <a:moveTo>
                  <a:pt x="0" y="14293"/>
                </a:moveTo>
                <a:lnTo>
                  <a:pt x="11682" y="14293"/>
                </a:lnTo>
                <a:cubicBezTo>
                  <a:pt x="11492" y="13905"/>
                  <a:pt x="11303" y="13517"/>
                  <a:pt x="11303" y="13517"/>
                </a:cubicBezTo>
                <a:cubicBezTo>
                  <a:pt x="11303" y="13517"/>
                  <a:pt x="11074" y="13038"/>
                  <a:pt x="11469" y="12643"/>
                </a:cubicBezTo>
                <a:cubicBezTo>
                  <a:pt x="11705" y="12407"/>
                  <a:pt x="12051" y="12349"/>
                  <a:pt x="12342" y="12478"/>
                </a:cubicBezTo>
                <a:cubicBezTo>
                  <a:pt x="12354" y="12483"/>
                  <a:pt x="13914" y="13245"/>
                  <a:pt x="13914" y="13245"/>
                </a:cubicBezTo>
                <a:cubicBezTo>
                  <a:pt x="13914" y="13245"/>
                  <a:pt x="14350" y="13466"/>
                  <a:pt x="14748" y="13067"/>
                </a:cubicBezTo>
                <a:cubicBezTo>
                  <a:pt x="14979" y="12837"/>
                  <a:pt x="15040" y="12503"/>
                  <a:pt x="14919" y="12211"/>
                </a:cubicBezTo>
                <a:cubicBezTo>
                  <a:pt x="14910" y="12193"/>
                  <a:pt x="14161" y="10659"/>
                  <a:pt x="14161" y="10659"/>
                </a:cubicBezTo>
                <a:cubicBezTo>
                  <a:pt x="14161" y="10659"/>
                  <a:pt x="13932" y="10180"/>
                  <a:pt x="14327" y="9785"/>
                </a:cubicBezTo>
                <a:cubicBezTo>
                  <a:pt x="14564" y="9549"/>
                  <a:pt x="14909" y="9491"/>
                  <a:pt x="15200" y="9620"/>
                </a:cubicBezTo>
                <a:cubicBezTo>
                  <a:pt x="15213" y="9625"/>
                  <a:pt x="16773" y="10387"/>
                  <a:pt x="16773" y="10387"/>
                </a:cubicBezTo>
                <a:cubicBezTo>
                  <a:pt x="16773" y="10387"/>
                  <a:pt x="17208" y="10608"/>
                  <a:pt x="17607" y="10209"/>
                </a:cubicBezTo>
                <a:cubicBezTo>
                  <a:pt x="17837" y="9979"/>
                  <a:pt x="17898" y="9645"/>
                  <a:pt x="17777" y="9353"/>
                </a:cubicBezTo>
                <a:cubicBezTo>
                  <a:pt x="17768" y="9335"/>
                  <a:pt x="17020" y="7801"/>
                  <a:pt x="17020" y="7801"/>
                </a:cubicBezTo>
                <a:cubicBezTo>
                  <a:pt x="17020" y="7801"/>
                  <a:pt x="16791" y="7322"/>
                  <a:pt x="17185" y="6927"/>
                </a:cubicBezTo>
                <a:cubicBezTo>
                  <a:pt x="17422" y="6691"/>
                  <a:pt x="17767" y="6633"/>
                  <a:pt x="18058" y="6762"/>
                </a:cubicBezTo>
                <a:cubicBezTo>
                  <a:pt x="18071" y="6767"/>
                  <a:pt x="19628" y="7532"/>
                  <a:pt x="19628" y="7532"/>
                </a:cubicBezTo>
                <a:cubicBezTo>
                  <a:pt x="19628" y="7532"/>
                  <a:pt x="20093" y="7723"/>
                  <a:pt x="20459" y="7357"/>
                </a:cubicBezTo>
                <a:cubicBezTo>
                  <a:pt x="20689" y="7127"/>
                  <a:pt x="20750" y="6793"/>
                  <a:pt x="20629" y="6500"/>
                </a:cubicBezTo>
                <a:cubicBezTo>
                  <a:pt x="20620" y="6483"/>
                  <a:pt x="19872" y="4948"/>
                  <a:pt x="19872" y="4948"/>
                </a:cubicBezTo>
                <a:cubicBezTo>
                  <a:pt x="19872" y="4948"/>
                  <a:pt x="19643" y="4470"/>
                  <a:pt x="20038" y="4075"/>
                </a:cubicBezTo>
                <a:cubicBezTo>
                  <a:pt x="20274" y="3838"/>
                  <a:pt x="20619" y="3781"/>
                  <a:pt x="20911" y="3910"/>
                </a:cubicBezTo>
                <a:cubicBezTo>
                  <a:pt x="20923" y="3915"/>
                  <a:pt x="22483" y="4676"/>
                  <a:pt x="22483" y="4676"/>
                </a:cubicBezTo>
                <a:cubicBezTo>
                  <a:pt x="22483" y="4676"/>
                  <a:pt x="22919" y="4897"/>
                  <a:pt x="23317" y="4499"/>
                </a:cubicBezTo>
                <a:cubicBezTo>
                  <a:pt x="23547" y="4268"/>
                  <a:pt x="23608" y="3935"/>
                  <a:pt x="23487" y="3642"/>
                </a:cubicBezTo>
                <a:cubicBezTo>
                  <a:pt x="23479" y="3624"/>
                  <a:pt x="22730" y="2090"/>
                  <a:pt x="22730" y="2090"/>
                </a:cubicBezTo>
                <a:cubicBezTo>
                  <a:pt x="22730" y="2090"/>
                  <a:pt x="22501" y="1611"/>
                  <a:pt x="22896" y="1217"/>
                </a:cubicBezTo>
                <a:cubicBezTo>
                  <a:pt x="23132" y="980"/>
                  <a:pt x="23478" y="922"/>
                  <a:pt x="23769" y="1051"/>
                </a:cubicBezTo>
                <a:cubicBezTo>
                  <a:pt x="23781" y="1056"/>
                  <a:pt x="25342" y="1818"/>
                  <a:pt x="25342" y="1818"/>
                </a:cubicBezTo>
                <a:cubicBezTo>
                  <a:pt x="25342" y="1818"/>
                  <a:pt x="25363" y="1827"/>
                  <a:pt x="25400" y="1837"/>
                </a:cubicBezTo>
                <a:lnTo>
                  <a:pt x="25400" y="0"/>
                </a:lnTo>
                <a:lnTo>
                  <a:pt x="0" y="0"/>
                </a:lnTo>
                <a:lnTo>
                  <a:pt x="0" y="14293"/>
                </a:lnTo>
                <a:close/>
              </a:path>
            </a:pathLst>
          </a:custGeom>
          <a:solidFill>
            <a:srgbClr val="F5A3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a:t>
            </a:r>
          </a:p>
        </p:txBody>
      </p:sp>
    </p:spTree>
    <p:extLst>
      <p:ext uri="{BB962C8B-B14F-4D97-AF65-F5344CB8AC3E}">
        <p14:creationId xmlns:p14="http://schemas.microsoft.com/office/powerpoint/2010/main" val="6405668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Kansi 5">
    <p:bg>
      <p:bgPr>
        <a:solidFill>
          <a:srgbClr val="9FC9EB"/>
        </a:solidFill>
        <a:effectLst/>
      </p:bgPr>
    </p:bg>
    <p:spTree>
      <p:nvGrpSpPr>
        <p:cNvPr id="1" name=""/>
        <p:cNvGrpSpPr/>
        <p:nvPr/>
      </p:nvGrpSpPr>
      <p:grpSpPr>
        <a:xfrm>
          <a:off x="0" y="0"/>
          <a:ext cx="0" cy="0"/>
          <a:chOff x="0" y="0"/>
          <a:chExt cx="0" cy="0"/>
        </a:xfrm>
      </p:grpSpPr>
      <p:sp>
        <p:nvSpPr>
          <p:cNvPr id="4" name="Freeform 18"/>
          <p:cNvSpPr>
            <a:spLocks noChangeAspect="1"/>
          </p:cNvSpPr>
          <p:nvPr/>
        </p:nvSpPr>
        <p:spPr bwMode="auto">
          <a:xfrm>
            <a:off x="-17463" y="-17463"/>
            <a:ext cx="9726613" cy="6875463"/>
          </a:xfrm>
          <a:custGeom>
            <a:avLst/>
            <a:gdLst>
              <a:gd name="T0" fmla="*/ 12981 w 20233"/>
              <a:gd name="T1" fmla="*/ 6251 h 14300"/>
              <a:gd name="T2" fmla="*/ 12981 w 20233"/>
              <a:gd name="T3" fmla="*/ 6876000 h 14300"/>
              <a:gd name="T4" fmla="*/ 3610270 w 20233"/>
              <a:gd name="T5" fmla="*/ 6876000 h 14300"/>
              <a:gd name="T6" fmla="*/ 3608347 w 20233"/>
              <a:gd name="T7" fmla="*/ 6056169 h 14300"/>
              <a:gd name="T8" fmla="*/ 4484350 w 20233"/>
              <a:gd name="T9" fmla="*/ 6058573 h 14300"/>
              <a:gd name="T10" fmla="*/ 4481946 w 20233"/>
              <a:gd name="T11" fmla="*/ 5182004 h 14300"/>
              <a:gd name="T12" fmla="*/ 5358431 w 20233"/>
              <a:gd name="T13" fmla="*/ 5184408 h 14300"/>
              <a:gd name="T14" fmla="*/ 5356027 w 20233"/>
              <a:gd name="T15" fmla="*/ 4368424 h 14300"/>
              <a:gd name="T16" fmla="*/ 6232031 w 20233"/>
              <a:gd name="T17" fmla="*/ 4370828 h 14300"/>
              <a:gd name="T18" fmla="*/ 6229627 w 20233"/>
              <a:gd name="T19" fmla="*/ 3494258 h 14300"/>
              <a:gd name="T20" fmla="*/ 7106111 w 20233"/>
              <a:gd name="T21" fmla="*/ 3496662 h 14300"/>
              <a:gd name="T22" fmla="*/ 7103707 w 20233"/>
              <a:gd name="T23" fmla="*/ 2620573 h 14300"/>
              <a:gd name="T24" fmla="*/ 7980192 w 20233"/>
              <a:gd name="T25" fmla="*/ 2622978 h 14300"/>
              <a:gd name="T26" fmla="*/ 7977788 w 20233"/>
              <a:gd name="T27" fmla="*/ 1746408 h 14300"/>
              <a:gd name="T28" fmla="*/ 8853791 w 20233"/>
              <a:gd name="T29" fmla="*/ 1748812 h 14300"/>
              <a:gd name="T30" fmla="*/ 8851388 w 20233"/>
              <a:gd name="T31" fmla="*/ 872723 h 14300"/>
              <a:gd name="T32" fmla="*/ 9727872 w 20233"/>
              <a:gd name="T33" fmla="*/ 875127 h 14300"/>
              <a:gd name="T34" fmla="*/ 9725468 w 20233"/>
              <a:gd name="T35" fmla="*/ 0 h 14300"/>
              <a:gd name="T36" fmla="*/ 12981 w 20233"/>
              <a:gd name="T37" fmla="*/ 6251 h 143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233" h="14300">
                <a:moveTo>
                  <a:pt x="27" y="13"/>
                </a:moveTo>
                <a:cubicBezTo>
                  <a:pt x="-68" y="4714"/>
                  <a:pt x="122" y="9599"/>
                  <a:pt x="27" y="14300"/>
                </a:cubicBezTo>
                <a:lnTo>
                  <a:pt x="7509" y="14300"/>
                </a:lnTo>
                <a:cubicBezTo>
                  <a:pt x="7508" y="13732"/>
                  <a:pt x="7506" y="13163"/>
                  <a:pt x="7505" y="12595"/>
                </a:cubicBezTo>
                <a:lnTo>
                  <a:pt x="9327" y="12600"/>
                </a:lnTo>
                <a:cubicBezTo>
                  <a:pt x="9325" y="11992"/>
                  <a:pt x="9324" y="11385"/>
                  <a:pt x="9322" y="10777"/>
                </a:cubicBezTo>
                <a:lnTo>
                  <a:pt x="11145" y="10782"/>
                </a:lnTo>
                <a:cubicBezTo>
                  <a:pt x="11143" y="10216"/>
                  <a:pt x="11142" y="9651"/>
                  <a:pt x="11140" y="9085"/>
                </a:cubicBezTo>
                <a:lnTo>
                  <a:pt x="12962" y="9090"/>
                </a:lnTo>
                <a:cubicBezTo>
                  <a:pt x="12960" y="8482"/>
                  <a:pt x="12959" y="7875"/>
                  <a:pt x="12957" y="7267"/>
                </a:cubicBezTo>
                <a:lnTo>
                  <a:pt x="14780" y="7272"/>
                </a:lnTo>
                <a:cubicBezTo>
                  <a:pt x="14778" y="6665"/>
                  <a:pt x="14777" y="6057"/>
                  <a:pt x="14775" y="5450"/>
                </a:cubicBezTo>
                <a:lnTo>
                  <a:pt x="16598" y="5455"/>
                </a:lnTo>
                <a:cubicBezTo>
                  <a:pt x="16596" y="4847"/>
                  <a:pt x="16595" y="4240"/>
                  <a:pt x="16593" y="3632"/>
                </a:cubicBezTo>
                <a:lnTo>
                  <a:pt x="18415" y="3637"/>
                </a:lnTo>
                <a:cubicBezTo>
                  <a:pt x="18413" y="3030"/>
                  <a:pt x="18412" y="2422"/>
                  <a:pt x="18410" y="1815"/>
                </a:cubicBezTo>
                <a:lnTo>
                  <a:pt x="20233" y="1820"/>
                </a:lnTo>
                <a:cubicBezTo>
                  <a:pt x="20231" y="1213"/>
                  <a:pt x="20230" y="607"/>
                  <a:pt x="20228" y="0"/>
                </a:cubicBezTo>
                <a:lnTo>
                  <a:pt x="27" y="13"/>
                </a:lnTo>
                <a:close/>
              </a:path>
            </a:pathLst>
          </a:custGeom>
          <a:solidFill>
            <a:srgbClr val="DB27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a:t>
            </a:r>
          </a:p>
        </p:txBody>
      </p:sp>
    </p:spTree>
    <p:extLst>
      <p:ext uri="{BB962C8B-B14F-4D97-AF65-F5344CB8AC3E}">
        <p14:creationId xmlns:p14="http://schemas.microsoft.com/office/powerpoint/2010/main" val="21892873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Kansi 5 B">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3588" cy="6858000"/>
          </a:xfrm>
          <a:custGeom>
            <a:avLst/>
            <a:gdLst>
              <a:gd name="T0" fmla="*/ 0 w 25400"/>
              <a:gd name="T1" fmla="*/ 0 h 14300"/>
              <a:gd name="T2" fmla="*/ 0 w 25400"/>
              <a:gd name="T3" fmla="*/ 6858000 h 14300"/>
              <a:gd name="T4" fmla="*/ 6962125 w 25400"/>
              <a:gd name="T5" fmla="*/ 6858000 h 14300"/>
              <a:gd name="T6" fmla="*/ 6959725 w 25400"/>
              <a:gd name="T7" fmla="*/ 6040315 h 14300"/>
              <a:gd name="T8" fmla="*/ 7834851 w 25400"/>
              <a:gd name="T9" fmla="*/ 6042713 h 14300"/>
              <a:gd name="T10" fmla="*/ 7832451 w 25400"/>
              <a:gd name="T11" fmla="*/ 5168438 h 14300"/>
              <a:gd name="T12" fmla="*/ 8707097 w 25400"/>
              <a:gd name="T13" fmla="*/ 5170836 h 14300"/>
              <a:gd name="T14" fmla="*/ 8704697 w 25400"/>
              <a:gd name="T15" fmla="*/ 4356988 h 14300"/>
              <a:gd name="T16" fmla="*/ 9579823 w 25400"/>
              <a:gd name="T17" fmla="*/ 4359386 h 14300"/>
              <a:gd name="T18" fmla="*/ 9577423 w 25400"/>
              <a:gd name="T19" fmla="*/ 3485111 h 14300"/>
              <a:gd name="T20" fmla="*/ 10452069 w 25400"/>
              <a:gd name="T21" fmla="*/ 3487509 h 14300"/>
              <a:gd name="T22" fmla="*/ 10449668 w 25400"/>
              <a:gd name="T23" fmla="*/ 2613713 h 14300"/>
              <a:gd name="T24" fmla="*/ 11324795 w 25400"/>
              <a:gd name="T25" fmla="*/ 2616111 h 14300"/>
              <a:gd name="T26" fmla="*/ 11322394 w 25400"/>
              <a:gd name="T27" fmla="*/ 1741836 h 14300"/>
              <a:gd name="T28" fmla="*/ 12193200 w 25400"/>
              <a:gd name="T29" fmla="*/ 1744234 h 14300"/>
              <a:gd name="T30" fmla="*/ 12193200 w 25400"/>
              <a:gd name="T31" fmla="*/ 0 h 14300"/>
              <a:gd name="T32" fmla="*/ 0 w 25400"/>
              <a:gd name="T33" fmla="*/ 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400" h="14300">
                <a:moveTo>
                  <a:pt x="0" y="0"/>
                </a:moveTo>
                <a:lnTo>
                  <a:pt x="0" y="14300"/>
                </a:lnTo>
                <a:lnTo>
                  <a:pt x="14503" y="14300"/>
                </a:lnTo>
                <a:lnTo>
                  <a:pt x="14498" y="12595"/>
                </a:lnTo>
                <a:lnTo>
                  <a:pt x="16321" y="12600"/>
                </a:lnTo>
                <a:lnTo>
                  <a:pt x="16316" y="10777"/>
                </a:lnTo>
                <a:lnTo>
                  <a:pt x="18138" y="10782"/>
                </a:lnTo>
                <a:lnTo>
                  <a:pt x="18133" y="9085"/>
                </a:lnTo>
                <a:lnTo>
                  <a:pt x="19956" y="9090"/>
                </a:lnTo>
                <a:lnTo>
                  <a:pt x="19951" y="7267"/>
                </a:lnTo>
                <a:lnTo>
                  <a:pt x="21773" y="7272"/>
                </a:lnTo>
                <a:lnTo>
                  <a:pt x="21768" y="5450"/>
                </a:lnTo>
                <a:lnTo>
                  <a:pt x="23591" y="5455"/>
                </a:lnTo>
                <a:lnTo>
                  <a:pt x="23586" y="3632"/>
                </a:lnTo>
                <a:lnTo>
                  <a:pt x="25400" y="3637"/>
                </a:lnTo>
                <a:lnTo>
                  <a:pt x="25400" y="0"/>
                </a:lnTo>
                <a:lnTo>
                  <a:pt x="0" y="0"/>
                </a:lnTo>
                <a:close/>
              </a:path>
            </a:pathLst>
          </a:custGeom>
          <a:solidFill>
            <a:srgbClr val="DB27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a:t>
            </a:r>
          </a:p>
        </p:txBody>
      </p:sp>
    </p:spTree>
    <p:extLst>
      <p:ext uri="{BB962C8B-B14F-4D97-AF65-F5344CB8AC3E}">
        <p14:creationId xmlns:p14="http://schemas.microsoft.com/office/powerpoint/2010/main" val="18705922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1_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6EAB05F7-8E58-4971-954E-2357C56EBEA6}" type="datetimeFigureOut">
              <a:rPr lang="fi-FI" smtClean="0"/>
              <a:t>10.2.2022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B3ED3CF1-AE36-4F7D-B1D7-F5107BEBB32E}" type="slidenum">
              <a:rPr lang="fi-FI" smtClean="0"/>
              <a:t>‹#›</a:t>
            </a:fld>
            <a:endParaRPr lang="fi-FI"/>
          </a:p>
        </p:txBody>
      </p:sp>
    </p:spTree>
    <p:extLst>
      <p:ext uri="{BB962C8B-B14F-4D97-AF65-F5344CB8AC3E}">
        <p14:creationId xmlns:p14="http://schemas.microsoft.com/office/powerpoint/2010/main" val="42469956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5136204"/>
          </a:xfrm>
        </p:spPr>
        <p:txBody>
          <a:bodyPr/>
          <a:lstStyle>
            <a:lvl1pPr algn="l">
              <a:lnSpc>
                <a:spcPct val="85000"/>
              </a:lnSpc>
              <a:defRPr sz="7000">
                <a:latin typeface="+mj-lt"/>
              </a:defRPr>
            </a:lvl1pPr>
          </a:lstStyle>
          <a:p>
            <a:r>
              <a:rPr lang="fi-FI"/>
              <a:t>Muokkaa perustyyl. napsautt.</a:t>
            </a:r>
          </a:p>
        </p:txBody>
      </p:sp>
      <p:sp>
        <p:nvSpPr>
          <p:cNvPr id="3" name="Päivämäärän paikkamerkki 3"/>
          <p:cNvSpPr>
            <a:spLocks noGrp="1"/>
          </p:cNvSpPr>
          <p:nvPr>
            <p:ph type="dt" sz="half" idx="10"/>
          </p:nvPr>
        </p:nvSpPr>
        <p:spPr/>
        <p:txBody>
          <a:bodyPr/>
          <a:lstStyle>
            <a:lvl1pPr>
              <a:defRPr/>
            </a:lvl1pPr>
          </a:lstStyle>
          <a:p>
            <a:fld id="{79E92441-E321-412D-BF9B-9030AC65F5FB}" type="datetimeFigureOut">
              <a:rPr lang="fi-FI" smtClean="0"/>
              <a:t>10.2.2022</a:t>
            </a:fld>
            <a:endParaRPr lang="fi-FI"/>
          </a:p>
        </p:txBody>
      </p:sp>
      <p:sp>
        <p:nvSpPr>
          <p:cNvPr id="4" name="Alatunnisteen paikkamerkki 4"/>
          <p:cNvSpPr>
            <a:spLocks noGrp="1"/>
          </p:cNvSpPr>
          <p:nvPr>
            <p:ph type="ftr" sz="quarter" idx="11"/>
          </p:nvPr>
        </p:nvSpPr>
        <p:spPr/>
        <p:txBody>
          <a:bodyPr/>
          <a:lstStyle>
            <a:lvl1pPr>
              <a:defRPr/>
            </a:lvl1pPr>
          </a:lstStyle>
          <a:p>
            <a:endParaRPr lang="fi-FI"/>
          </a:p>
        </p:txBody>
      </p:sp>
      <p:sp>
        <p:nvSpPr>
          <p:cNvPr id="5" name="Dian numeron paikkamerkki 5"/>
          <p:cNvSpPr>
            <a:spLocks noGrp="1"/>
          </p:cNvSpPr>
          <p:nvPr>
            <p:ph type="sldNum" sz="quarter" idx="12"/>
          </p:nvPr>
        </p:nvSpPr>
        <p:spPr/>
        <p:txBody>
          <a:bodyPr/>
          <a:lstStyle>
            <a:lvl1pPr>
              <a:defRPr/>
            </a:lvl1pPr>
          </a:lstStyle>
          <a:p>
            <a:fld id="{E9A3DF3C-13CA-4357-B55C-5A9844B30D2E}" type="slidenum">
              <a:rPr lang="fi-FI" smtClean="0"/>
              <a:t>‹#›</a:t>
            </a:fld>
            <a:endParaRPr lang="fi-FI"/>
          </a:p>
        </p:txBody>
      </p:sp>
    </p:spTree>
    <p:extLst>
      <p:ext uri="{BB962C8B-B14F-4D97-AF65-F5344CB8AC3E}">
        <p14:creationId xmlns:p14="http://schemas.microsoft.com/office/powerpoint/2010/main" val="41350756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Otsikkodia nega">
    <p:bg>
      <p:bgPr>
        <a:solidFill>
          <a:srgbClr val="000000"/>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perustyyl. napsautt.</a:t>
            </a:r>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fld id="{79E92441-E321-412D-BF9B-9030AC65F5FB}" type="datetimeFigureOut">
              <a:rPr lang="fi-FI" smtClean="0"/>
              <a:t>10.2.2022</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endParaRPr lang="fi-FI"/>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fld id="{E9A3DF3C-13CA-4357-B55C-5A9844B30D2E}" type="slidenum">
              <a:rPr lang="fi-FI" smtClean="0"/>
              <a:t>‹#›</a:t>
            </a:fld>
            <a:endParaRPr lang="fi-FI"/>
          </a:p>
        </p:txBody>
      </p:sp>
    </p:spTree>
    <p:extLst>
      <p:ext uri="{BB962C8B-B14F-4D97-AF65-F5344CB8AC3E}">
        <p14:creationId xmlns:p14="http://schemas.microsoft.com/office/powerpoint/2010/main" val="3804357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Väliotsikko kupari">
    <p:bg>
      <p:bgPr>
        <a:solidFill>
          <a:srgbClr val="00D7A6"/>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perustyyl. napsautt.</a:t>
            </a:r>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fld id="{6EAB05F7-8E58-4971-954E-2357C56EBEA6}" type="datetimeFigureOut">
              <a:rPr lang="fi-FI" smtClean="0"/>
              <a:t>10.2.2022</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endParaRPr lang="fi-FI"/>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fld id="{B3ED3CF1-AE36-4F7D-B1D7-F5107BEBB32E}" type="slidenum">
              <a:rPr lang="fi-FI" smtClean="0"/>
              <a:t>‹#›</a:t>
            </a:fld>
            <a:endParaRPr lang="fi-FI"/>
          </a:p>
        </p:txBody>
      </p:sp>
    </p:spTree>
    <p:extLst>
      <p:ext uri="{BB962C8B-B14F-4D97-AF65-F5344CB8AC3E}">
        <p14:creationId xmlns:p14="http://schemas.microsoft.com/office/powerpoint/2010/main" val="11199724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Väliotsikko spåra">
    <p:bg>
      <p:bgPr>
        <a:solidFill>
          <a:srgbClr val="009246"/>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perustyyl. napsautt.</a:t>
            </a:r>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fld id="{79E92441-E321-412D-BF9B-9030AC65F5FB}" type="datetimeFigureOut">
              <a:rPr lang="fi-FI" smtClean="0"/>
              <a:t>10.2.2022</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endParaRPr lang="fi-FI"/>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fld id="{E9A3DF3C-13CA-4357-B55C-5A9844B30D2E}" type="slidenum">
              <a:rPr lang="fi-FI" smtClean="0"/>
              <a:t>‹#›</a:t>
            </a:fld>
            <a:endParaRPr lang="fi-FI"/>
          </a:p>
        </p:txBody>
      </p:sp>
    </p:spTree>
    <p:extLst>
      <p:ext uri="{BB962C8B-B14F-4D97-AF65-F5344CB8AC3E}">
        <p14:creationId xmlns:p14="http://schemas.microsoft.com/office/powerpoint/2010/main" val="17766201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Väliotsikko kupari">
    <p:bg>
      <p:bgPr>
        <a:solidFill>
          <a:srgbClr val="00D7A6"/>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perustyyl. napsautt.</a:t>
            </a:r>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fld id="{79E92441-E321-412D-BF9B-9030AC65F5FB}" type="datetimeFigureOut">
              <a:rPr lang="fi-FI" smtClean="0"/>
              <a:t>10.2.2022</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endParaRPr lang="fi-FI"/>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fld id="{E9A3DF3C-13CA-4357-B55C-5A9844B30D2E}" type="slidenum">
              <a:rPr lang="fi-FI" smtClean="0"/>
              <a:t>‹#›</a:t>
            </a:fld>
            <a:endParaRPr lang="fi-FI"/>
          </a:p>
        </p:txBody>
      </p:sp>
    </p:spTree>
    <p:extLst>
      <p:ext uri="{BB962C8B-B14F-4D97-AF65-F5344CB8AC3E}">
        <p14:creationId xmlns:p14="http://schemas.microsoft.com/office/powerpoint/2010/main" val="14140260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Väliotsikko vaakuna">
    <p:bg>
      <p:bgPr>
        <a:solidFill>
          <a:srgbClr val="0001BE"/>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perustyyl. napsautt.</a:t>
            </a:r>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fld id="{79E92441-E321-412D-BF9B-9030AC65F5FB}" type="datetimeFigureOut">
              <a:rPr lang="fi-FI" smtClean="0"/>
              <a:t>10.2.2022</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endParaRPr lang="fi-FI"/>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fld id="{E9A3DF3C-13CA-4357-B55C-5A9844B30D2E}" type="slidenum">
              <a:rPr lang="fi-FI" smtClean="0"/>
              <a:t>‹#›</a:t>
            </a:fld>
            <a:endParaRPr lang="fi-FI"/>
          </a:p>
        </p:txBody>
      </p:sp>
    </p:spTree>
    <p:extLst>
      <p:ext uri="{BB962C8B-B14F-4D97-AF65-F5344CB8AC3E}">
        <p14:creationId xmlns:p14="http://schemas.microsoft.com/office/powerpoint/2010/main" val="4437945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Väliotsikko tiili">
    <p:bg>
      <p:bgPr>
        <a:solidFill>
          <a:srgbClr val="DB2719"/>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perustyyl. napsautt.</a:t>
            </a:r>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fld id="{79E92441-E321-412D-BF9B-9030AC65F5FB}" type="datetimeFigureOut">
              <a:rPr lang="fi-FI" smtClean="0"/>
              <a:t>10.2.2022</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endParaRPr lang="fi-FI"/>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fld id="{E9A3DF3C-13CA-4357-B55C-5A9844B30D2E}" type="slidenum">
              <a:rPr lang="fi-FI" smtClean="0"/>
              <a:t>‹#›</a:t>
            </a:fld>
            <a:endParaRPr lang="fi-FI"/>
          </a:p>
        </p:txBody>
      </p:sp>
    </p:spTree>
    <p:extLst>
      <p:ext uri="{BB962C8B-B14F-4D97-AF65-F5344CB8AC3E}">
        <p14:creationId xmlns:p14="http://schemas.microsoft.com/office/powerpoint/2010/main" val="15648776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Väliotsikko sumu">
    <p:bg>
      <p:bgPr>
        <a:solidFill>
          <a:srgbClr val="9FC9EB"/>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perustyyl. napsautt.</a:t>
            </a:r>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fld id="{79E92441-E321-412D-BF9B-9030AC65F5FB}" type="datetimeFigureOut">
              <a:rPr lang="fi-FI" smtClean="0"/>
              <a:t>10.2.2022</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endParaRPr lang="fi-FI"/>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fld id="{E9A3DF3C-13CA-4357-B55C-5A9844B30D2E}" type="slidenum">
              <a:rPr lang="fi-FI" smtClean="0"/>
              <a:t>‹#›</a:t>
            </a:fld>
            <a:endParaRPr lang="fi-FI"/>
          </a:p>
        </p:txBody>
      </p:sp>
    </p:spTree>
    <p:extLst>
      <p:ext uri="{BB962C8B-B14F-4D97-AF65-F5344CB8AC3E}">
        <p14:creationId xmlns:p14="http://schemas.microsoft.com/office/powerpoint/2010/main" val="40398981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Väliotsikko metro">
    <p:bg>
      <p:bgPr>
        <a:solidFill>
          <a:schemeClr val="accent2"/>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perustyyl. napsautt.</a:t>
            </a:r>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fld id="{79E92441-E321-412D-BF9B-9030AC65F5FB}" type="datetimeFigureOut">
              <a:rPr lang="fi-FI" smtClean="0"/>
              <a:t>10.2.2022</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endParaRPr lang="fi-FI"/>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fld id="{E9A3DF3C-13CA-4357-B55C-5A9844B30D2E}" type="slidenum">
              <a:rPr lang="fi-FI" smtClean="0"/>
              <a:t>‹#›</a:t>
            </a:fld>
            <a:endParaRPr lang="fi-FI"/>
          </a:p>
        </p:txBody>
      </p:sp>
    </p:spTree>
    <p:extLst>
      <p:ext uri="{BB962C8B-B14F-4D97-AF65-F5344CB8AC3E}">
        <p14:creationId xmlns:p14="http://schemas.microsoft.com/office/powerpoint/2010/main" val="27532213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lvl1pPr>
              <a:defRPr/>
            </a:lvl1pPr>
          </a:lstStyle>
          <a:p>
            <a:fld id="{79E92441-E321-412D-BF9B-9030AC65F5FB}" type="datetimeFigureOut">
              <a:rPr lang="fi-FI" smtClean="0"/>
              <a:t>10.2.2022</a:t>
            </a:fld>
            <a:endParaRPr lang="fi-FI"/>
          </a:p>
        </p:txBody>
      </p:sp>
      <p:sp>
        <p:nvSpPr>
          <p:cNvPr id="5" name="Alatunnisteen paikkamerkki 4"/>
          <p:cNvSpPr>
            <a:spLocks noGrp="1"/>
          </p:cNvSpPr>
          <p:nvPr>
            <p:ph type="ftr" sz="quarter" idx="11"/>
          </p:nvPr>
        </p:nvSpPr>
        <p:spPr/>
        <p:txBody>
          <a:bodyPr/>
          <a:lstStyle>
            <a:lvl1pPr>
              <a:defRPr/>
            </a:lvl1pPr>
          </a:lstStyle>
          <a:p>
            <a:endParaRPr lang="fi-FI"/>
          </a:p>
        </p:txBody>
      </p:sp>
      <p:sp>
        <p:nvSpPr>
          <p:cNvPr id="6" name="Dian numeron paikkamerkki 5"/>
          <p:cNvSpPr>
            <a:spLocks noGrp="1"/>
          </p:cNvSpPr>
          <p:nvPr>
            <p:ph type="sldNum" sz="quarter" idx="12"/>
          </p:nvPr>
        </p:nvSpPr>
        <p:spPr/>
        <p:txBody>
          <a:bodyPr/>
          <a:lstStyle>
            <a:lvl1pPr>
              <a:defRPr/>
            </a:lvl1pPr>
          </a:lstStyle>
          <a:p>
            <a:fld id="{E9A3DF3C-13CA-4357-B55C-5A9844B30D2E}" type="slidenum">
              <a:rPr lang="fi-FI" smtClean="0"/>
              <a:t>‹#›</a:t>
            </a:fld>
            <a:endParaRPr lang="fi-FI"/>
          </a:p>
        </p:txBody>
      </p:sp>
    </p:spTree>
    <p:extLst>
      <p:ext uri="{BB962C8B-B14F-4D97-AF65-F5344CB8AC3E}">
        <p14:creationId xmlns:p14="http://schemas.microsoft.com/office/powerpoint/2010/main" val="11473455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Otsikko ja sisältö B">
    <p:spTree>
      <p:nvGrpSpPr>
        <p:cNvPr id="1" name=""/>
        <p:cNvGrpSpPr/>
        <p:nvPr/>
      </p:nvGrpSpPr>
      <p:grpSpPr>
        <a:xfrm>
          <a:off x="0" y="0"/>
          <a:ext cx="0" cy="0"/>
          <a:chOff x="0" y="0"/>
          <a:chExt cx="0" cy="0"/>
        </a:xfrm>
      </p:grpSpPr>
      <p:sp>
        <p:nvSpPr>
          <p:cNvPr id="4" name="Freeform 9"/>
          <p:cNvSpPr>
            <a:spLocks noChangeAspect="1"/>
          </p:cNvSpPr>
          <p:nvPr/>
        </p:nvSpPr>
        <p:spPr bwMode="auto">
          <a:xfrm>
            <a:off x="11018838" y="0"/>
            <a:ext cx="1189037" cy="6858000"/>
          </a:xfrm>
          <a:custGeom>
            <a:avLst/>
            <a:gdLst>
              <a:gd name="T0" fmla="*/ 107277 w 2460"/>
              <a:gd name="T1" fmla="*/ 0 h 14300"/>
              <a:gd name="T2" fmla="*/ 0 w 2460"/>
              <a:gd name="T3" fmla="*/ 340023 h 14300"/>
              <a:gd name="T4" fmla="*/ 115492 w 2460"/>
              <a:gd name="T5" fmla="*/ 771645 h 14300"/>
              <a:gd name="T6" fmla="*/ 0 w 2460"/>
              <a:gd name="T7" fmla="*/ 1203267 h 14300"/>
              <a:gd name="T8" fmla="*/ 115492 w 2460"/>
              <a:gd name="T9" fmla="*/ 1634890 h 14300"/>
              <a:gd name="T10" fmla="*/ 0 w 2460"/>
              <a:gd name="T11" fmla="*/ 2066032 h 14300"/>
              <a:gd name="T12" fmla="*/ 115492 w 2460"/>
              <a:gd name="T13" fmla="*/ 2497655 h 14300"/>
              <a:gd name="T14" fmla="*/ 115492 w 2460"/>
              <a:gd name="T15" fmla="*/ 2519716 h 14300"/>
              <a:gd name="T16" fmla="*/ 0 w 2460"/>
              <a:gd name="T17" fmla="*/ 2951338 h 14300"/>
              <a:gd name="T18" fmla="*/ 115492 w 2460"/>
              <a:gd name="T19" fmla="*/ 3382481 h 14300"/>
              <a:gd name="T20" fmla="*/ 0 w 2460"/>
              <a:gd name="T21" fmla="*/ 3814103 h 14300"/>
              <a:gd name="T22" fmla="*/ 115492 w 2460"/>
              <a:gd name="T23" fmla="*/ 4245725 h 14300"/>
              <a:gd name="T24" fmla="*/ 0 w 2460"/>
              <a:gd name="T25" fmla="*/ 4676868 h 14300"/>
              <a:gd name="T26" fmla="*/ 115492 w 2460"/>
              <a:gd name="T27" fmla="*/ 5108491 h 14300"/>
              <a:gd name="T28" fmla="*/ 0 w 2460"/>
              <a:gd name="T29" fmla="*/ 5540113 h 14300"/>
              <a:gd name="T30" fmla="*/ 115492 w 2460"/>
              <a:gd name="T31" fmla="*/ 5971256 h 14300"/>
              <a:gd name="T32" fmla="*/ 0 w 2460"/>
              <a:gd name="T33" fmla="*/ 6402878 h 14300"/>
              <a:gd name="T34" fmla="*/ 115492 w 2460"/>
              <a:gd name="T35" fmla="*/ 6834501 h 14300"/>
              <a:gd name="T36" fmla="*/ 115009 w 2460"/>
              <a:gd name="T37" fmla="*/ 6858000 h 14300"/>
              <a:gd name="T38" fmla="*/ 1188749 w 2460"/>
              <a:gd name="T39" fmla="*/ 6858000 h 14300"/>
              <a:gd name="T40" fmla="*/ 1188749 w 2460"/>
              <a:gd name="T41" fmla="*/ 0 h 14300"/>
              <a:gd name="T42" fmla="*/ 107277 w 2460"/>
              <a:gd name="T43" fmla="*/ 0 h 143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60" h="14300">
                <a:moveTo>
                  <a:pt x="222" y="0"/>
                </a:moveTo>
                <a:cubicBezTo>
                  <a:pt x="167" y="272"/>
                  <a:pt x="0" y="334"/>
                  <a:pt x="0" y="709"/>
                </a:cubicBezTo>
                <a:cubicBezTo>
                  <a:pt x="0" y="1159"/>
                  <a:pt x="239" y="1159"/>
                  <a:pt x="239" y="1609"/>
                </a:cubicBezTo>
                <a:cubicBezTo>
                  <a:pt x="239" y="2059"/>
                  <a:pt x="0" y="2059"/>
                  <a:pt x="0" y="2509"/>
                </a:cubicBezTo>
                <a:cubicBezTo>
                  <a:pt x="0" y="2959"/>
                  <a:pt x="239" y="2959"/>
                  <a:pt x="239" y="3409"/>
                </a:cubicBezTo>
                <a:cubicBezTo>
                  <a:pt x="239" y="3858"/>
                  <a:pt x="0" y="3858"/>
                  <a:pt x="0" y="4308"/>
                </a:cubicBezTo>
                <a:cubicBezTo>
                  <a:pt x="0" y="4758"/>
                  <a:pt x="239" y="4758"/>
                  <a:pt x="239" y="5208"/>
                </a:cubicBezTo>
                <a:lnTo>
                  <a:pt x="239" y="5254"/>
                </a:lnTo>
                <a:cubicBezTo>
                  <a:pt x="239" y="5704"/>
                  <a:pt x="0" y="5704"/>
                  <a:pt x="0" y="6154"/>
                </a:cubicBezTo>
                <a:cubicBezTo>
                  <a:pt x="0" y="6603"/>
                  <a:pt x="239" y="6603"/>
                  <a:pt x="239" y="7053"/>
                </a:cubicBezTo>
                <a:cubicBezTo>
                  <a:pt x="239" y="7503"/>
                  <a:pt x="0" y="7503"/>
                  <a:pt x="0" y="7953"/>
                </a:cubicBezTo>
                <a:cubicBezTo>
                  <a:pt x="0" y="8403"/>
                  <a:pt x="239" y="8403"/>
                  <a:pt x="239" y="8853"/>
                </a:cubicBezTo>
                <a:cubicBezTo>
                  <a:pt x="239" y="9303"/>
                  <a:pt x="0" y="9303"/>
                  <a:pt x="0" y="9752"/>
                </a:cubicBezTo>
                <a:cubicBezTo>
                  <a:pt x="0" y="10202"/>
                  <a:pt x="239" y="10202"/>
                  <a:pt x="239" y="10652"/>
                </a:cubicBezTo>
                <a:cubicBezTo>
                  <a:pt x="239" y="11102"/>
                  <a:pt x="0" y="11102"/>
                  <a:pt x="0" y="11552"/>
                </a:cubicBezTo>
                <a:cubicBezTo>
                  <a:pt x="0" y="12002"/>
                  <a:pt x="239" y="12002"/>
                  <a:pt x="239" y="12451"/>
                </a:cubicBezTo>
                <a:cubicBezTo>
                  <a:pt x="239" y="12901"/>
                  <a:pt x="0" y="12901"/>
                  <a:pt x="0" y="13351"/>
                </a:cubicBezTo>
                <a:cubicBezTo>
                  <a:pt x="0" y="13801"/>
                  <a:pt x="239" y="13801"/>
                  <a:pt x="239" y="14251"/>
                </a:cubicBezTo>
                <a:cubicBezTo>
                  <a:pt x="239" y="14268"/>
                  <a:pt x="239" y="14284"/>
                  <a:pt x="238" y="14300"/>
                </a:cubicBezTo>
                <a:lnTo>
                  <a:pt x="2460" y="14300"/>
                </a:lnTo>
                <a:lnTo>
                  <a:pt x="2460" y="0"/>
                </a:lnTo>
                <a:lnTo>
                  <a:pt x="222" y="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fld id="{79E92441-E321-412D-BF9B-9030AC65F5FB}" type="datetimeFigureOut">
              <a:rPr lang="fi-FI" smtClean="0"/>
              <a:t>10.2.2022</a:t>
            </a:fld>
            <a:endParaRPr lang="fi-FI"/>
          </a:p>
        </p:txBody>
      </p:sp>
      <p:sp>
        <p:nvSpPr>
          <p:cNvPr id="6" name="Alatunnisteen paikkamerkki 4"/>
          <p:cNvSpPr>
            <a:spLocks noGrp="1"/>
          </p:cNvSpPr>
          <p:nvPr>
            <p:ph type="ftr" sz="quarter" idx="11"/>
          </p:nvPr>
        </p:nvSpPr>
        <p:spPr/>
        <p:txBody>
          <a:bodyPr/>
          <a:lstStyle>
            <a:lvl1pPr>
              <a:defRPr/>
            </a:lvl1pPr>
          </a:lstStyle>
          <a:p>
            <a:endParaRPr lang="fi-FI"/>
          </a:p>
        </p:txBody>
      </p:sp>
      <p:sp>
        <p:nvSpPr>
          <p:cNvPr id="7" name="Dian numeron paikkamerkki 5"/>
          <p:cNvSpPr>
            <a:spLocks noGrp="1"/>
          </p:cNvSpPr>
          <p:nvPr>
            <p:ph type="sldNum" sz="quarter" idx="12"/>
          </p:nvPr>
        </p:nvSpPr>
        <p:spPr/>
        <p:txBody>
          <a:bodyPr/>
          <a:lstStyle>
            <a:lvl1pPr>
              <a:defRPr/>
            </a:lvl1pPr>
          </a:lstStyle>
          <a:p>
            <a:fld id="{E9A3DF3C-13CA-4357-B55C-5A9844B30D2E}" type="slidenum">
              <a:rPr lang="fi-FI" smtClean="0"/>
              <a:t>‹#›</a:t>
            </a:fld>
            <a:endParaRPr lang="fi-FI"/>
          </a:p>
        </p:txBody>
      </p:sp>
    </p:spTree>
    <p:extLst>
      <p:ext uri="{BB962C8B-B14F-4D97-AF65-F5344CB8AC3E}">
        <p14:creationId xmlns:p14="http://schemas.microsoft.com/office/powerpoint/2010/main" val="10021444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Otsikko ja sisältö C">
    <p:spTree>
      <p:nvGrpSpPr>
        <p:cNvPr id="1" name=""/>
        <p:cNvGrpSpPr/>
        <p:nvPr/>
      </p:nvGrpSpPr>
      <p:grpSpPr>
        <a:xfrm>
          <a:off x="0" y="0"/>
          <a:ext cx="0" cy="0"/>
          <a:chOff x="0" y="0"/>
          <a:chExt cx="0" cy="0"/>
        </a:xfrm>
      </p:grpSpPr>
      <p:sp>
        <p:nvSpPr>
          <p:cNvPr id="4" name="Freeform 9"/>
          <p:cNvSpPr>
            <a:spLocks noChangeAspect="1"/>
          </p:cNvSpPr>
          <p:nvPr/>
        </p:nvSpPr>
        <p:spPr bwMode="auto">
          <a:xfrm>
            <a:off x="11077575" y="0"/>
            <a:ext cx="1112838" cy="6858000"/>
          </a:xfrm>
          <a:custGeom>
            <a:avLst/>
            <a:gdLst>
              <a:gd name="T0" fmla="*/ 30426 w 2304"/>
              <a:gd name="T1" fmla="*/ 0 h 14300"/>
              <a:gd name="T2" fmla="*/ 18352 w 2304"/>
              <a:gd name="T3" fmla="*/ 11990 h 14300"/>
              <a:gd name="T4" fmla="*/ 286395 w 2304"/>
              <a:gd name="T5" fmla="*/ 276718 h 14300"/>
              <a:gd name="T6" fmla="*/ 18352 w 2304"/>
              <a:gd name="T7" fmla="*/ 540967 h 14300"/>
              <a:gd name="T8" fmla="*/ 268042 w 2304"/>
              <a:gd name="T9" fmla="*/ 787951 h 14300"/>
              <a:gd name="T10" fmla="*/ 0 w 2304"/>
              <a:gd name="T11" fmla="*/ 1052199 h 14300"/>
              <a:gd name="T12" fmla="*/ 268042 w 2304"/>
              <a:gd name="T13" fmla="*/ 1316928 h 14300"/>
              <a:gd name="T14" fmla="*/ 0 w 2304"/>
              <a:gd name="T15" fmla="*/ 1581656 h 14300"/>
              <a:gd name="T16" fmla="*/ 268042 w 2304"/>
              <a:gd name="T17" fmla="*/ 1846385 h 14300"/>
              <a:gd name="T18" fmla="*/ 0 w 2304"/>
              <a:gd name="T19" fmla="*/ 2111113 h 14300"/>
              <a:gd name="T20" fmla="*/ 268042 w 2304"/>
              <a:gd name="T21" fmla="*/ 2375841 h 14300"/>
              <a:gd name="T22" fmla="*/ 0 w 2304"/>
              <a:gd name="T23" fmla="*/ 2640570 h 14300"/>
              <a:gd name="T24" fmla="*/ 268042 w 2304"/>
              <a:gd name="T25" fmla="*/ 2905298 h 14300"/>
              <a:gd name="T26" fmla="*/ 0 w 2304"/>
              <a:gd name="T27" fmla="*/ 3170027 h 14300"/>
              <a:gd name="T28" fmla="*/ 281082 w 2304"/>
              <a:gd name="T29" fmla="*/ 3447704 h 14300"/>
              <a:gd name="T30" fmla="*/ 18352 w 2304"/>
              <a:gd name="T31" fmla="*/ 3706677 h 14300"/>
              <a:gd name="T32" fmla="*/ 286395 w 2304"/>
              <a:gd name="T33" fmla="*/ 3971405 h 14300"/>
              <a:gd name="T34" fmla="*/ 18352 w 2304"/>
              <a:gd name="T35" fmla="*/ 4236134 h 14300"/>
              <a:gd name="T36" fmla="*/ 286395 w 2304"/>
              <a:gd name="T37" fmla="*/ 4500862 h 14300"/>
              <a:gd name="T38" fmla="*/ 18352 w 2304"/>
              <a:gd name="T39" fmla="*/ 4765591 h 14300"/>
              <a:gd name="T40" fmla="*/ 286395 w 2304"/>
              <a:gd name="T41" fmla="*/ 5030319 h 14300"/>
              <a:gd name="T42" fmla="*/ 18352 w 2304"/>
              <a:gd name="T43" fmla="*/ 5295047 h 14300"/>
              <a:gd name="T44" fmla="*/ 268042 w 2304"/>
              <a:gd name="T45" fmla="*/ 5541552 h 14300"/>
              <a:gd name="T46" fmla="*/ 0 w 2304"/>
              <a:gd name="T47" fmla="*/ 5806280 h 14300"/>
              <a:gd name="T48" fmla="*/ 268042 w 2304"/>
              <a:gd name="T49" fmla="*/ 6071009 h 14300"/>
              <a:gd name="T50" fmla="*/ 0 w 2304"/>
              <a:gd name="T51" fmla="*/ 6335737 h 14300"/>
              <a:gd name="T52" fmla="*/ 268042 w 2304"/>
              <a:gd name="T53" fmla="*/ 6600465 h 14300"/>
              <a:gd name="T54" fmla="*/ 7244 w 2304"/>
              <a:gd name="T55" fmla="*/ 6858000 h 14300"/>
              <a:gd name="T56" fmla="*/ 1112737 w 2304"/>
              <a:gd name="T57" fmla="*/ 6858000 h 14300"/>
              <a:gd name="T58" fmla="*/ 1112737 w 2304"/>
              <a:gd name="T59" fmla="*/ 0 h 14300"/>
              <a:gd name="T60" fmla="*/ 30426 w 2304"/>
              <a:gd name="T61" fmla="*/ 0 h 143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304" h="14300">
                <a:moveTo>
                  <a:pt x="63" y="0"/>
                </a:moveTo>
                <a:lnTo>
                  <a:pt x="38" y="25"/>
                </a:lnTo>
                <a:lnTo>
                  <a:pt x="593" y="577"/>
                </a:lnTo>
                <a:lnTo>
                  <a:pt x="38" y="1128"/>
                </a:lnTo>
                <a:lnTo>
                  <a:pt x="555" y="1643"/>
                </a:lnTo>
                <a:lnTo>
                  <a:pt x="0" y="2194"/>
                </a:lnTo>
                <a:lnTo>
                  <a:pt x="555" y="2746"/>
                </a:lnTo>
                <a:lnTo>
                  <a:pt x="0" y="3298"/>
                </a:lnTo>
                <a:lnTo>
                  <a:pt x="555" y="3850"/>
                </a:lnTo>
                <a:lnTo>
                  <a:pt x="0" y="4402"/>
                </a:lnTo>
                <a:lnTo>
                  <a:pt x="555" y="4954"/>
                </a:lnTo>
                <a:lnTo>
                  <a:pt x="0" y="5506"/>
                </a:lnTo>
                <a:lnTo>
                  <a:pt x="555" y="6058"/>
                </a:lnTo>
                <a:lnTo>
                  <a:pt x="0" y="6610"/>
                </a:lnTo>
                <a:lnTo>
                  <a:pt x="582" y="7189"/>
                </a:lnTo>
                <a:lnTo>
                  <a:pt x="38" y="7729"/>
                </a:lnTo>
                <a:lnTo>
                  <a:pt x="593" y="8281"/>
                </a:lnTo>
                <a:lnTo>
                  <a:pt x="38" y="8833"/>
                </a:lnTo>
                <a:lnTo>
                  <a:pt x="593" y="9385"/>
                </a:lnTo>
                <a:lnTo>
                  <a:pt x="38" y="9937"/>
                </a:lnTo>
                <a:lnTo>
                  <a:pt x="593" y="10489"/>
                </a:lnTo>
                <a:lnTo>
                  <a:pt x="38" y="11041"/>
                </a:lnTo>
                <a:lnTo>
                  <a:pt x="555" y="11555"/>
                </a:lnTo>
                <a:lnTo>
                  <a:pt x="0" y="12107"/>
                </a:lnTo>
                <a:lnTo>
                  <a:pt x="555" y="12659"/>
                </a:lnTo>
                <a:lnTo>
                  <a:pt x="0" y="13211"/>
                </a:lnTo>
                <a:lnTo>
                  <a:pt x="555" y="13763"/>
                </a:lnTo>
                <a:lnTo>
                  <a:pt x="15" y="14300"/>
                </a:lnTo>
                <a:lnTo>
                  <a:pt x="2304" y="14300"/>
                </a:lnTo>
                <a:cubicBezTo>
                  <a:pt x="2304" y="9533"/>
                  <a:pt x="2304" y="4767"/>
                  <a:pt x="2304" y="0"/>
                </a:cubicBezTo>
                <a:lnTo>
                  <a:pt x="63" y="0"/>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fld id="{79E92441-E321-412D-BF9B-9030AC65F5FB}" type="datetimeFigureOut">
              <a:rPr lang="fi-FI" smtClean="0"/>
              <a:t>10.2.2022</a:t>
            </a:fld>
            <a:endParaRPr lang="fi-FI"/>
          </a:p>
        </p:txBody>
      </p:sp>
      <p:sp>
        <p:nvSpPr>
          <p:cNvPr id="6" name="Alatunnisteen paikkamerkki 4"/>
          <p:cNvSpPr>
            <a:spLocks noGrp="1"/>
          </p:cNvSpPr>
          <p:nvPr>
            <p:ph type="ftr" sz="quarter" idx="11"/>
          </p:nvPr>
        </p:nvSpPr>
        <p:spPr/>
        <p:txBody>
          <a:bodyPr/>
          <a:lstStyle>
            <a:lvl1pPr>
              <a:defRPr/>
            </a:lvl1pPr>
          </a:lstStyle>
          <a:p>
            <a:endParaRPr lang="fi-FI"/>
          </a:p>
        </p:txBody>
      </p:sp>
      <p:sp>
        <p:nvSpPr>
          <p:cNvPr id="7" name="Dian numeron paikkamerkki 5"/>
          <p:cNvSpPr>
            <a:spLocks noGrp="1"/>
          </p:cNvSpPr>
          <p:nvPr>
            <p:ph type="sldNum" sz="quarter" idx="12"/>
          </p:nvPr>
        </p:nvSpPr>
        <p:spPr/>
        <p:txBody>
          <a:bodyPr/>
          <a:lstStyle>
            <a:lvl1pPr>
              <a:defRPr/>
            </a:lvl1pPr>
          </a:lstStyle>
          <a:p>
            <a:fld id="{E9A3DF3C-13CA-4357-B55C-5A9844B30D2E}" type="slidenum">
              <a:rPr lang="fi-FI" smtClean="0"/>
              <a:t>‹#›</a:t>
            </a:fld>
            <a:endParaRPr lang="fi-FI"/>
          </a:p>
        </p:txBody>
      </p:sp>
    </p:spTree>
    <p:extLst>
      <p:ext uri="{BB962C8B-B14F-4D97-AF65-F5344CB8AC3E}">
        <p14:creationId xmlns:p14="http://schemas.microsoft.com/office/powerpoint/2010/main" val="37025504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Otsikko ja sisältö D">
    <p:spTree>
      <p:nvGrpSpPr>
        <p:cNvPr id="1" name=""/>
        <p:cNvGrpSpPr/>
        <p:nvPr/>
      </p:nvGrpSpPr>
      <p:grpSpPr>
        <a:xfrm>
          <a:off x="0" y="0"/>
          <a:ext cx="0" cy="0"/>
          <a:chOff x="0" y="0"/>
          <a:chExt cx="0" cy="0"/>
        </a:xfrm>
      </p:grpSpPr>
      <p:sp>
        <p:nvSpPr>
          <p:cNvPr id="4" name="Freeform 13"/>
          <p:cNvSpPr>
            <a:spLocks noChangeAspect="1"/>
          </p:cNvSpPr>
          <p:nvPr/>
        </p:nvSpPr>
        <p:spPr bwMode="auto">
          <a:xfrm>
            <a:off x="10964863" y="0"/>
            <a:ext cx="1228725" cy="6858000"/>
          </a:xfrm>
          <a:custGeom>
            <a:avLst/>
            <a:gdLst>
              <a:gd name="T0" fmla="*/ 0 w 2539"/>
              <a:gd name="T1" fmla="*/ 4225103 h 14300"/>
              <a:gd name="T2" fmla="*/ 0 w 2539"/>
              <a:gd name="T3" fmla="*/ 4225103 h 14300"/>
              <a:gd name="T4" fmla="*/ 174239 w 2539"/>
              <a:gd name="T5" fmla="*/ 4488393 h 14300"/>
              <a:gd name="T6" fmla="*/ 0 w 2539"/>
              <a:gd name="T7" fmla="*/ 4751683 h 14300"/>
              <a:gd name="T8" fmla="*/ 0 w 2539"/>
              <a:gd name="T9" fmla="*/ 4752642 h 14300"/>
              <a:gd name="T10" fmla="*/ 0 w 2539"/>
              <a:gd name="T11" fmla="*/ 4753122 h 14300"/>
              <a:gd name="T12" fmla="*/ 174239 w 2539"/>
              <a:gd name="T13" fmla="*/ 5016411 h 14300"/>
              <a:gd name="T14" fmla="*/ 0 w 2539"/>
              <a:gd name="T15" fmla="*/ 5279701 h 14300"/>
              <a:gd name="T16" fmla="*/ 0 w 2539"/>
              <a:gd name="T17" fmla="*/ 5279701 h 14300"/>
              <a:gd name="T18" fmla="*/ 0 w 2539"/>
              <a:gd name="T19" fmla="*/ 5281140 h 14300"/>
              <a:gd name="T20" fmla="*/ 175691 w 2539"/>
              <a:gd name="T21" fmla="*/ 5544909 h 14300"/>
              <a:gd name="T22" fmla="*/ 0 w 2539"/>
              <a:gd name="T23" fmla="*/ 5809158 h 14300"/>
              <a:gd name="T24" fmla="*/ 175691 w 2539"/>
              <a:gd name="T25" fmla="*/ 6072927 h 14300"/>
              <a:gd name="T26" fmla="*/ 0 w 2539"/>
              <a:gd name="T27" fmla="*/ 6337176 h 14300"/>
              <a:gd name="T28" fmla="*/ 175691 w 2539"/>
              <a:gd name="T29" fmla="*/ 6600945 h 14300"/>
              <a:gd name="T30" fmla="*/ 0 w 2539"/>
              <a:gd name="T31" fmla="*/ 6858000 h 14300"/>
              <a:gd name="T32" fmla="*/ 1228866 w 2539"/>
              <a:gd name="T33" fmla="*/ 6858000 h 14300"/>
              <a:gd name="T34" fmla="*/ 1228866 w 2539"/>
              <a:gd name="T35" fmla="*/ 0 h 14300"/>
              <a:gd name="T36" fmla="*/ 0 w 2539"/>
              <a:gd name="T37" fmla="*/ 0 h 14300"/>
              <a:gd name="T38" fmla="*/ 175691 w 2539"/>
              <a:gd name="T39" fmla="*/ 264249 h 14300"/>
              <a:gd name="T40" fmla="*/ 0 w 2539"/>
              <a:gd name="T41" fmla="*/ 528018 h 14300"/>
              <a:gd name="T42" fmla="*/ 175691 w 2539"/>
              <a:gd name="T43" fmla="*/ 791787 h 14300"/>
              <a:gd name="T44" fmla="*/ 0 w 2539"/>
              <a:gd name="T45" fmla="*/ 1056036 h 14300"/>
              <a:gd name="T46" fmla="*/ 175691 w 2539"/>
              <a:gd name="T47" fmla="*/ 1319805 h 14300"/>
              <a:gd name="T48" fmla="*/ 0 w 2539"/>
              <a:gd name="T49" fmla="*/ 1584054 h 14300"/>
              <a:gd name="T50" fmla="*/ 175691 w 2539"/>
              <a:gd name="T51" fmla="*/ 1847823 h 14300"/>
              <a:gd name="T52" fmla="*/ 0 w 2539"/>
              <a:gd name="T53" fmla="*/ 2112072 h 14300"/>
              <a:gd name="T54" fmla="*/ 175691 w 2539"/>
              <a:gd name="T55" fmla="*/ 2375841 h 14300"/>
              <a:gd name="T56" fmla="*/ 0 w 2539"/>
              <a:gd name="T57" fmla="*/ 2640090 h 14300"/>
              <a:gd name="T58" fmla="*/ 175691 w 2539"/>
              <a:gd name="T59" fmla="*/ 2903859 h 14300"/>
              <a:gd name="T60" fmla="*/ 0 w 2539"/>
              <a:gd name="T61" fmla="*/ 3168108 h 14300"/>
              <a:gd name="T62" fmla="*/ 175691 w 2539"/>
              <a:gd name="T63" fmla="*/ 3431877 h 14300"/>
              <a:gd name="T64" fmla="*/ 0 w 2539"/>
              <a:gd name="T65" fmla="*/ 3695647 h 14300"/>
              <a:gd name="T66" fmla="*/ 175691 w 2539"/>
              <a:gd name="T67" fmla="*/ 3959896 h 14300"/>
              <a:gd name="T68" fmla="*/ 0 w 2539"/>
              <a:gd name="T69" fmla="*/ 4223665 h 14300"/>
              <a:gd name="T70" fmla="*/ 0 w 2539"/>
              <a:gd name="T71" fmla="*/ 4225103 h 143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39" h="14300">
                <a:moveTo>
                  <a:pt x="0" y="8810"/>
                </a:moveTo>
                <a:lnTo>
                  <a:pt x="0" y="8810"/>
                </a:lnTo>
                <a:cubicBezTo>
                  <a:pt x="0" y="9056"/>
                  <a:pt x="148" y="9267"/>
                  <a:pt x="360" y="9359"/>
                </a:cubicBezTo>
                <a:cubicBezTo>
                  <a:pt x="148" y="9451"/>
                  <a:pt x="0" y="9662"/>
                  <a:pt x="0" y="9908"/>
                </a:cubicBezTo>
                <a:lnTo>
                  <a:pt x="0" y="9910"/>
                </a:lnTo>
                <a:lnTo>
                  <a:pt x="0" y="9911"/>
                </a:lnTo>
                <a:cubicBezTo>
                  <a:pt x="0" y="10157"/>
                  <a:pt x="148" y="10368"/>
                  <a:pt x="360" y="10460"/>
                </a:cubicBezTo>
                <a:cubicBezTo>
                  <a:pt x="148" y="10552"/>
                  <a:pt x="0" y="10763"/>
                  <a:pt x="0" y="11009"/>
                </a:cubicBezTo>
                <a:lnTo>
                  <a:pt x="0" y="11012"/>
                </a:lnTo>
                <a:cubicBezTo>
                  <a:pt x="0" y="11259"/>
                  <a:pt x="150" y="11471"/>
                  <a:pt x="363" y="11562"/>
                </a:cubicBezTo>
                <a:cubicBezTo>
                  <a:pt x="150" y="11654"/>
                  <a:pt x="0" y="11866"/>
                  <a:pt x="0" y="12113"/>
                </a:cubicBezTo>
                <a:cubicBezTo>
                  <a:pt x="0" y="12360"/>
                  <a:pt x="150" y="12572"/>
                  <a:pt x="363" y="12663"/>
                </a:cubicBezTo>
                <a:cubicBezTo>
                  <a:pt x="150" y="12755"/>
                  <a:pt x="0" y="12967"/>
                  <a:pt x="0" y="13214"/>
                </a:cubicBezTo>
                <a:cubicBezTo>
                  <a:pt x="0" y="13461"/>
                  <a:pt x="150" y="13673"/>
                  <a:pt x="363" y="13764"/>
                </a:cubicBezTo>
                <a:cubicBezTo>
                  <a:pt x="154" y="13854"/>
                  <a:pt x="6" y="14059"/>
                  <a:pt x="0" y="14300"/>
                </a:cubicBezTo>
                <a:lnTo>
                  <a:pt x="2539" y="14300"/>
                </a:lnTo>
                <a:cubicBezTo>
                  <a:pt x="2539" y="9533"/>
                  <a:pt x="2539" y="4767"/>
                  <a:pt x="2539" y="0"/>
                </a:cubicBezTo>
                <a:lnTo>
                  <a:pt x="0" y="0"/>
                </a:lnTo>
                <a:cubicBezTo>
                  <a:pt x="0" y="247"/>
                  <a:pt x="150" y="459"/>
                  <a:pt x="363" y="551"/>
                </a:cubicBezTo>
                <a:cubicBezTo>
                  <a:pt x="150" y="642"/>
                  <a:pt x="0" y="854"/>
                  <a:pt x="0" y="1101"/>
                </a:cubicBezTo>
                <a:cubicBezTo>
                  <a:pt x="0" y="1348"/>
                  <a:pt x="150" y="1560"/>
                  <a:pt x="363" y="1651"/>
                </a:cubicBezTo>
                <a:cubicBezTo>
                  <a:pt x="150" y="1743"/>
                  <a:pt x="0" y="1955"/>
                  <a:pt x="0" y="2202"/>
                </a:cubicBezTo>
                <a:cubicBezTo>
                  <a:pt x="0" y="2449"/>
                  <a:pt x="150" y="2661"/>
                  <a:pt x="363" y="2752"/>
                </a:cubicBezTo>
                <a:cubicBezTo>
                  <a:pt x="150" y="2844"/>
                  <a:pt x="0" y="3056"/>
                  <a:pt x="0" y="3303"/>
                </a:cubicBezTo>
                <a:cubicBezTo>
                  <a:pt x="0" y="3550"/>
                  <a:pt x="150" y="3762"/>
                  <a:pt x="363" y="3853"/>
                </a:cubicBezTo>
                <a:cubicBezTo>
                  <a:pt x="150" y="3945"/>
                  <a:pt x="0" y="4157"/>
                  <a:pt x="0" y="4404"/>
                </a:cubicBezTo>
                <a:cubicBezTo>
                  <a:pt x="0" y="4651"/>
                  <a:pt x="150" y="4863"/>
                  <a:pt x="363" y="4954"/>
                </a:cubicBezTo>
                <a:cubicBezTo>
                  <a:pt x="150" y="5046"/>
                  <a:pt x="0" y="5258"/>
                  <a:pt x="0" y="5505"/>
                </a:cubicBezTo>
                <a:cubicBezTo>
                  <a:pt x="0" y="5752"/>
                  <a:pt x="150" y="5964"/>
                  <a:pt x="363" y="6055"/>
                </a:cubicBezTo>
                <a:cubicBezTo>
                  <a:pt x="150" y="6147"/>
                  <a:pt x="0" y="6359"/>
                  <a:pt x="0" y="6606"/>
                </a:cubicBezTo>
                <a:cubicBezTo>
                  <a:pt x="0" y="6853"/>
                  <a:pt x="150" y="7065"/>
                  <a:pt x="363" y="7156"/>
                </a:cubicBezTo>
                <a:cubicBezTo>
                  <a:pt x="150" y="7247"/>
                  <a:pt x="0" y="7459"/>
                  <a:pt x="0" y="7706"/>
                </a:cubicBezTo>
                <a:cubicBezTo>
                  <a:pt x="0" y="7954"/>
                  <a:pt x="150" y="8165"/>
                  <a:pt x="363" y="8257"/>
                </a:cubicBezTo>
                <a:cubicBezTo>
                  <a:pt x="150" y="8348"/>
                  <a:pt x="0" y="8560"/>
                  <a:pt x="0" y="8807"/>
                </a:cubicBezTo>
                <a:lnTo>
                  <a:pt x="0" y="8810"/>
                </a:lnTo>
                <a:close/>
              </a:path>
            </a:pathLst>
          </a:custGeom>
          <a:solidFill>
            <a:srgbClr val="F5A4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fld id="{79E92441-E321-412D-BF9B-9030AC65F5FB}" type="datetimeFigureOut">
              <a:rPr lang="fi-FI" smtClean="0"/>
              <a:t>10.2.2022</a:t>
            </a:fld>
            <a:endParaRPr lang="fi-FI"/>
          </a:p>
        </p:txBody>
      </p:sp>
      <p:sp>
        <p:nvSpPr>
          <p:cNvPr id="6" name="Alatunnisteen paikkamerkki 4"/>
          <p:cNvSpPr>
            <a:spLocks noGrp="1"/>
          </p:cNvSpPr>
          <p:nvPr>
            <p:ph type="ftr" sz="quarter" idx="11"/>
          </p:nvPr>
        </p:nvSpPr>
        <p:spPr/>
        <p:txBody>
          <a:bodyPr/>
          <a:lstStyle>
            <a:lvl1pPr>
              <a:defRPr/>
            </a:lvl1pPr>
          </a:lstStyle>
          <a:p>
            <a:endParaRPr lang="fi-FI"/>
          </a:p>
        </p:txBody>
      </p:sp>
      <p:sp>
        <p:nvSpPr>
          <p:cNvPr id="7" name="Dian numeron paikkamerkki 5"/>
          <p:cNvSpPr>
            <a:spLocks noGrp="1"/>
          </p:cNvSpPr>
          <p:nvPr>
            <p:ph type="sldNum" sz="quarter" idx="12"/>
          </p:nvPr>
        </p:nvSpPr>
        <p:spPr/>
        <p:txBody>
          <a:bodyPr/>
          <a:lstStyle>
            <a:lvl1pPr>
              <a:defRPr/>
            </a:lvl1pPr>
          </a:lstStyle>
          <a:p>
            <a:fld id="{E9A3DF3C-13CA-4357-B55C-5A9844B30D2E}" type="slidenum">
              <a:rPr lang="fi-FI" smtClean="0"/>
              <a:t>‹#›</a:t>
            </a:fld>
            <a:endParaRPr lang="fi-FI"/>
          </a:p>
        </p:txBody>
      </p:sp>
    </p:spTree>
    <p:extLst>
      <p:ext uri="{BB962C8B-B14F-4D97-AF65-F5344CB8AC3E}">
        <p14:creationId xmlns:p14="http://schemas.microsoft.com/office/powerpoint/2010/main" val="1366683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Väliotsikko vaakuna">
    <p:bg>
      <p:bgPr>
        <a:solidFill>
          <a:srgbClr val="0001BE"/>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perustyyl. napsautt.</a:t>
            </a:r>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fld id="{6EAB05F7-8E58-4971-954E-2357C56EBEA6}" type="datetimeFigureOut">
              <a:rPr lang="fi-FI" smtClean="0"/>
              <a:t>10.2.2022</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endParaRPr lang="fi-FI"/>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fld id="{B3ED3CF1-AE36-4F7D-B1D7-F5107BEBB32E}" type="slidenum">
              <a:rPr lang="fi-FI" smtClean="0"/>
              <a:t>‹#›</a:t>
            </a:fld>
            <a:endParaRPr lang="fi-FI"/>
          </a:p>
        </p:txBody>
      </p:sp>
    </p:spTree>
    <p:extLst>
      <p:ext uri="{BB962C8B-B14F-4D97-AF65-F5344CB8AC3E}">
        <p14:creationId xmlns:p14="http://schemas.microsoft.com/office/powerpoint/2010/main" val="15863068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Otsikko ja sisältö  F">
    <p:spTree>
      <p:nvGrpSpPr>
        <p:cNvPr id="1" name=""/>
        <p:cNvGrpSpPr/>
        <p:nvPr/>
      </p:nvGrpSpPr>
      <p:grpSpPr>
        <a:xfrm>
          <a:off x="0" y="0"/>
          <a:ext cx="0" cy="0"/>
          <a:chOff x="0" y="0"/>
          <a:chExt cx="0" cy="0"/>
        </a:xfrm>
      </p:grpSpPr>
      <p:sp>
        <p:nvSpPr>
          <p:cNvPr id="4" name="Freeform 5"/>
          <p:cNvSpPr>
            <a:spLocks noChangeAspect="1"/>
          </p:cNvSpPr>
          <p:nvPr/>
        </p:nvSpPr>
        <p:spPr bwMode="auto">
          <a:xfrm>
            <a:off x="10887075" y="0"/>
            <a:ext cx="1304925" cy="6858000"/>
          </a:xfrm>
          <a:custGeom>
            <a:avLst/>
            <a:gdLst>
              <a:gd name="T0" fmla="*/ 0 w 2700"/>
              <a:gd name="T1" fmla="*/ 16306 h 14300"/>
              <a:gd name="T2" fmla="*/ 212647 w 2700"/>
              <a:gd name="T3" fmla="*/ 144354 h 14300"/>
              <a:gd name="T4" fmla="*/ 212647 w 2700"/>
              <a:gd name="T5" fmla="*/ 290626 h 14300"/>
              <a:gd name="T6" fmla="*/ 0 w 2700"/>
              <a:gd name="T7" fmla="*/ 418674 h 14300"/>
              <a:gd name="T8" fmla="*/ 212647 w 2700"/>
              <a:gd name="T9" fmla="*/ 546722 h 14300"/>
              <a:gd name="T10" fmla="*/ 212647 w 2700"/>
              <a:gd name="T11" fmla="*/ 692994 h 14300"/>
              <a:gd name="T12" fmla="*/ 0 w 2700"/>
              <a:gd name="T13" fmla="*/ 820083 h 14300"/>
              <a:gd name="T14" fmla="*/ 212647 w 2700"/>
              <a:gd name="T15" fmla="*/ 948130 h 14300"/>
              <a:gd name="T16" fmla="*/ 212647 w 2700"/>
              <a:gd name="T17" fmla="*/ 1094403 h 14300"/>
              <a:gd name="T18" fmla="*/ 0 w 2700"/>
              <a:gd name="T19" fmla="*/ 1221971 h 14300"/>
              <a:gd name="T20" fmla="*/ 212647 w 2700"/>
              <a:gd name="T21" fmla="*/ 1350019 h 14300"/>
              <a:gd name="T22" fmla="*/ 212647 w 2700"/>
              <a:gd name="T23" fmla="*/ 1496291 h 14300"/>
              <a:gd name="T24" fmla="*/ 0 w 2700"/>
              <a:gd name="T25" fmla="*/ 1624339 h 14300"/>
              <a:gd name="T26" fmla="*/ 212647 w 2700"/>
              <a:gd name="T27" fmla="*/ 1752387 h 14300"/>
              <a:gd name="T28" fmla="*/ 212647 w 2700"/>
              <a:gd name="T29" fmla="*/ 1898659 h 14300"/>
              <a:gd name="T30" fmla="*/ 0 w 2700"/>
              <a:gd name="T31" fmla="*/ 2026707 h 14300"/>
              <a:gd name="T32" fmla="*/ 212647 w 2700"/>
              <a:gd name="T33" fmla="*/ 2154755 h 14300"/>
              <a:gd name="T34" fmla="*/ 212647 w 2700"/>
              <a:gd name="T35" fmla="*/ 2301027 h 14300"/>
              <a:gd name="T36" fmla="*/ 0 w 2700"/>
              <a:gd name="T37" fmla="*/ 2429554 h 14300"/>
              <a:gd name="T38" fmla="*/ 212647 w 2700"/>
              <a:gd name="T39" fmla="*/ 2557602 h 14300"/>
              <a:gd name="T40" fmla="*/ 212647 w 2700"/>
              <a:gd name="T41" fmla="*/ 2703874 h 14300"/>
              <a:gd name="T42" fmla="*/ 0 w 2700"/>
              <a:gd name="T43" fmla="*/ 2831443 h 14300"/>
              <a:gd name="T44" fmla="*/ 212647 w 2700"/>
              <a:gd name="T45" fmla="*/ 2959970 h 14300"/>
              <a:gd name="T46" fmla="*/ 212647 w 2700"/>
              <a:gd name="T47" fmla="*/ 3105763 h 14300"/>
              <a:gd name="T48" fmla="*/ 0 w 2700"/>
              <a:gd name="T49" fmla="*/ 3232852 h 14300"/>
              <a:gd name="T50" fmla="*/ 212647 w 2700"/>
              <a:gd name="T51" fmla="*/ 3360900 h 14300"/>
              <a:gd name="T52" fmla="*/ 212647 w 2700"/>
              <a:gd name="T53" fmla="*/ 3507172 h 14300"/>
              <a:gd name="T54" fmla="*/ 0 w 2700"/>
              <a:gd name="T55" fmla="*/ 3635220 h 14300"/>
              <a:gd name="T56" fmla="*/ 212647 w 2700"/>
              <a:gd name="T57" fmla="*/ 3763268 h 14300"/>
              <a:gd name="T58" fmla="*/ 212647 w 2700"/>
              <a:gd name="T59" fmla="*/ 3909540 h 14300"/>
              <a:gd name="T60" fmla="*/ 0 w 2700"/>
              <a:gd name="T61" fmla="*/ 4037588 h 14300"/>
              <a:gd name="T62" fmla="*/ 212647 w 2700"/>
              <a:gd name="T63" fmla="*/ 4165636 h 14300"/>
              <a:gd name="T64" fmla="*/ 212647 w 2700"/>
              <a:gd name="T65" fmla="*/ 4311908 h 14300"/>
              <a:gd name="T66" fmla="*/ 0 w 2700"/>
              <a:gd name="T67" fmla="*/ 4439476 h 14300"/>
              <a:gd name="T68" fmla="*/ 212647 w 2700"/>
              <a:gd name="T69" fmla="*/ 4568003 h 14300"/>
              <a:gd name="T70" fmla="*/ 262425 w 2700"/>
              <a:gd name="T71" fmla="*/ 4655287 h 14300"/>
              <a:gd name="T72" fmla="*/ 44463 w 2700"/>
              <a:gd name="T73" fmla="*/ 4785733 h 14300"/>
              <a:gd name="T74" fmla="*/ 48812 w 2700"/>
              <a:gd name="T75" fmla="*/ 4928648 h 14300"/>
              <a:gd name="T76" fmla="*/ 262425 w 2700"/>
              <a:gd name="T77" fmla="*/ 5058135 h 14300"/>
              <a:gd name="T78" fmla="*/ 46396 w 2700"/>
              <a:gd name="T79" fmla="*/ 5187621 h 14300"/>
              <a:gd name="T80" fmla="*/ 48812 w 2700"/>
              <a:gd name="T81" fmla="*/ 5331016 h 14300"/>
              <a:gd name="T82" fmla="*/ 262425 w 2700"/>
              <a:gd name="T83" fmla="*/ 5460023 h 14300"/>
              <a:gd name="T84" fmla="*/ 46396 w 2700"/>
              <a:gd name="T85" fmla="*/ 5589510 h 14300"/>
              <a:gd name="T86" fmla="*/ 48812 w 2700"/>
              <a:gd name="T87" fmla="*/ 5732425 h 14300"/>
              <a:gd name="T88" fmla="*/ 262425 w 2700"/>
              <a:gd name="T89" fmla="*/ 5861432 h 14300"/>
              <a:gd name="T90" fmla="*/ 46396 w 2700"/>
              <a:gd name="T91" fmla="*/ 5991398 h 14300"/>
              <a:gd name="T92" fmla="*/ 48812 w 2700"/>
              <a:gd name="T93" fmla="*/ 6134793 h 14300"/>
              <a:gd name="T94" fmla="*/ 262425 w 2700"/>
              <a:gd name="T95" fmla="*/ 6263800 h 14300"/>
              <a:gd name="T96" fmla="*/ 46396 w 2700"/>
              <a:gd name="T97" fmla="*/ 6393287 h 14300"/>
              <a:gd name="T98" fmla="*/ 48812 w 2700"/>
              <a:gd name="T99" fmla="*/ 6537161 h 14300"/>
              <a:gd name="T100" fmla="*/ 262425 w 2700"/>
              <a:gd name="T101" fmla="*/ 6666168 h 14300"/>
              <a:gd name="T102" fmla="*/ 46396 w 2700"/>
              <a:gd name="T103" fmla="*/ 6795655 h 14300"/>
              <a:gd name="T104" fmla="*/ 1304878 w 2700"/>
              <a:gd name="T105" fmla="*/ 6858000 h 14300"/>
              <a:gd name="T106" fmla="*/ 1450 w 2700"/>
              <a:gd name="T107" fmla="*/ 0 h 143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700" h="14300">
                <a:moveTo>
                  <a:pt x="3" y="0"/>
                </a:moveTo>
                <a:cubicBezTo>
                  <a:pt x="1" y="11"/>
                  <a:pt x="0" y="22"/>
                  <a:pt x="0" y="34"/>
                </a:cubicBezTo>
                <a:cubicBezTo>
                  <a:pt x="0" y="102"/>
                  <a:pt x="40" y="159"/>
                  <a:pt x="101" y="185"/>
                </a:cubicBezTo>
                <a:cubicBezTo>
                  <a:pt x="105" y="186"/>
                  <a:pt x="440" y="301"/>
                  <a:pt x="440" y="301"/>
                </a:cubicBezTo>
                <a:cubicBezTo>
                  <a:pt x="440" y="301"/>
                  <a:pt x="543" y="338"/>
                  <a:pt x="543" y="454"/>
                </a:cubicBezTo>
                <a:cubicBezTo>
                  <a:pt x="543" y="523"/>
                  <a:pt x="501" y="582"/>
                  <a:pt x="440" y="606"/>
                </a:cubicBezTo>
                <a:cubicBezTo>
                  <a:pt x="437" y="607"/>
                  <a:pt x="96" y="724"/>
                  <a:pt x="96" y="724"/>
                </a:cubicBezTo>
                <a:cubicBezTo>
                  <a:pt x="96" y="724"/>
                  <a:pt x="0" y="756"/>
                  <a:pt x="0" y="873"/>
                </a:cubicBezTo>
                <a:cubicBezTo>
                  <a:pt x="0" y="940"/>
                  <a:pt x="40" y="998"/>
                  <a:pt x="101" y="1023"/>
                </a:cubicBezTo>
                <a:cubicBezTo>
                  <a:pt x="105" y="1025"/>
                  <a:pt x="440" y="1140"/>
                  <a:pt x="440" y="1140"/>
                </a:cubicBezTo>
                <a:cubicBezTo>
                  <a:pt x="440" y="1140"/>
                  <a:pt x="543" y="1177"/>
                  <a:pt x="543" y="1292"/>
                </a:cubicBezTo>
                <a:cubicBezTo>
                  <a:pt x="543" y="1362"/>
                  <a:pt x="501" y="1421"/>
                  <a:pt x="440" y="1445"/>
                </a:cubicBezTo>
                <a:cubicBezTo>
                  <a:pt x="437" y="1446"/>
                  <a:pt x="96" y="1562"/>
                  <a:pt x="96" y="1562"/>
                </a:cubicBezTo>
                <a:cubicBezTo>
                  <a:pt x="96" y="1562"/>
                  <a:pt x="0" y="1602"/>
                  <a:pt x="0" y="1710"/>
                </a:cubicBezTo>
                <a:cubicBezTo>
                  <a:pt x="0" y="1777"/>
                  <a:pt x="40" y="1835"/>
                  <a:pt x="101" y="1860"/>
                </a:cubicBezTo>
                <a:cubicBezTo>
                  <a:pt x="105" y="1862"/>
                  <a:pt x="440" y="1977"/>
                  <a:pt x="440" y="1977"/>
                </a:cubicBezTo>
                <a:cubicBezTo>
                  <a:pt x="440" y="1977"/>
                  <a:pt x="543" y="2013"/>
                  <a:pt x="543" y="2129"/>
                </a:cubicBezTo>
                <a:cubicBezTo>
                  <a:pt x="543" y="2199"/>
                  <a:pt x="501" y="2258"/>
                  <a:pt x="440" y="2282"/>
                </a:cubicBezTo>
                <a:cubicBezTo>
                  <a:pt x="437" y="2283"/>
                  <a:pt x="96" y="2400"/>
                  <a:pt x="96" y="2400"/>
                </a:cubicBezTo>
                <a:cubicBezTo>
                  <a:pt x="96" y="2400"/>
                  <a:pt x="0" y="2431"/>
                  <a:pt x="0" y="2548"/>
                </a:cubicBezTo>
                <a:cubicBezTo>
                  <a:pt x="0" y="2616"/>
                  <a:pt x="40" y="2674"/>
                  <a:pt x="101" y="2699"/>
                </a:cubicBezTo>
                <a:cubicBezTo>
                  <a:pt x="105" y="2700"/>
                  <a:pt x="440" y="2815"/>
                  <a:pt x="440" y="2815"/>
                </a:cubicBezTo>
                <a:cubicBezTo>
                  <a:pt x="440" y="2815"/>
                  <a:pt x="543" y="2852"/>
                  <a:pt x="543" y="2968"/>
                </a:cubicBezTo>
                <a:cubicBezTo>
                  <a:pt x="543" y="3037"/>
                  <a:pt x="501" y="3096"/>
                  <a:pt x="440" y="3120"/>
                </a:cubicBezTo>
                <a:cubicBezTo>
                  <a:pt x="437" y="3121"/>
                  <a:pt x="96" y="3239"/>
                  <a:pt x="96" y="3239"/>
                </a:cubicBezTo>
                <a:cubicBezTo>
                  <a:pt x="96" y="3239"/>
                  <a:pt x="0" y="3278"/>
                  <a:pt x="0" y="3387"/>
                </a:cubicBezTo>
                <a:cubicBezTo>
                  <a:pt x="0" y="3455"/>
                  <a:pt x="40" y="3513"/>
                  <a:pt x="101" y="3538"/>
                </a:cubicBezTo>
                <a:cubicBezTo>
                  <a:pt x="105" y="3539"/>
                  <a:pt x="440" y="3654"/>
                  <a:pt x="440" y="3654"/>
                </a:cubicBezTo>
                <a:cubicBezTo>
                  <a:pt x="440" y="3654"/>
                  <a:pt x="543" y="3691"/>
                  <a:pt x="543" y="3807"/>
                </a:cubicBezTo>
                <a:cubicBezTo>
                  <a:pt x="543" y="3876"/>
                  <a:pt x="501" y="3935"/>
                  <a:pt x="440" y="3959"/>
                </a:cubicBezTo>
                <a:cubicBezTo>
                  <a:pt x="437" y="3960"/>
                  <a:pt x="96" y="4077"/>
                  <a:pt x="96" y="4077"/>
                </a:cubicBezTo>
                <a:cubicBezTo>
                  <a:pt x="96" y="4077"/>
                  <a:pt x="0" y="4109"/>
                  <a:pt x="0" y="4226"/>
                </a:cubicBezTo>
                <a:cubicBezTo>
                  <a:pt x="0" y="4293"/>
                  <a:pt x="40" y="4351"/>
                  <a:pt x="101" y="4377"/>
                </a:cubicBezTo>
                <a:cubicBezTo>
                  <a:pt x="105" y="4378"/>
                  <a:pt x="440" y="4493"/>
                  <a:pt x="440" y="4493"/>
                </a:cubicBezTo>
                <a:cubicBezTo>
                  <a:pt x="440" y="4493"/>
                  <a:pt x="543" y="4530"/>
                  <a:pt x="543" y="4646"/>
                </a:cubicBezTo>
                <a:cubicBezTo>
                  <a:pt x="543" y="4715"/>
                  <a:pt x="501" y="4774"/>
                  <a:pt x="440" y="4798"/>
                </a:cubicBezTo>
                <a:cubicBezTo>
                  <a:pt x="437" y="4799"/>
                  <a:pt x="92" y="4918"/>
                  <a:pt x="92" y="4918"/>
                </a:cubicBezTo>
                <a:cubicBezTo>
                  <a:pt x="92" y="4918"/>
                  <a:pt x="0" y="4949"/>
                  <a:pt x="0" y="5066"/>
                </a:cubicBezTo>
                <a:cubicBezTo>
                  <a:pt x="0" y="5133"/>
                  <a:pt x="40" y="5191"/>
                  <a:pt x="101" y="5216"/>
                </a:cubicBezTo>
                <a:cubicBezTo>
                  <a:pt x="105" y="5218"/>
                  <a:pt x="440" y="5333"/>
                  <a:pt x="440" y="5333"/>
                </a:cubicBezTo>
                <a:cubicBezTo>
                  <a:pt x="440" y="5333"/>
                  <a:pt x="543" y="5370"/>
                  <a:pt x="543" y="5485"/>
                </a:cubicBezTo>
                <a:cubicBezTo>
                  <a:pt x="543" y="5555"/>
                  <a:pt x="501" y="5614"/>
                  <a:pt x="440" y="5638"/>
                </a:cubicBezTo>
                <a:cubicBezTo>
                  <a:pt x="437" y="5639"/>
                  <a:pt x="96" y="5756"/>
                  <a:pt x="96" y="5756"/>
                </a:cubicBezTo>
                <a:cubicBezTo>
                  <a:pt x="96" y="5756"/>
                  <a:pt x="0" y="5787"/>
                  <a:pt x="0" y="5904"/>
                </a:cubicBezTo>
                <a:cubicBezTo>
                  <a:pt x="0" y="5972"/>
                  <a:pt x="40" y="6030"/>
                  <a:pt x="101" y="6055"/>
                </a:cubicBezTo>
                <a:cubicBezTo>
                  <a:pt x="105" y="6056"/>
                  <a:pt x="440" y="6172"/>
                  <a:pt x="440" y="6172"/>
                </a:cubicBezTo>
                <a:cubicBezTo>
                  <a:pt x="440" y="6172"/>
                  <a:pt x="543" y="6208"/>
                  <a:pt x="543" y="6324"/>
                </a:cubicBezTo>
                <a:cubicBezTo>
                  <a:pt x="543" y="6393"/>
                  <a:pt x="501" y="6453"/>
                  <a:pt x="440" y="6476"/>
                </a:cubicBezTo>
                <a:cubicBezTo>
                  <a:pt x="437" y="6477"/>
                  <a:pt x="96" y="6594"/>
                  <a:pt x="96" y="6594"/>
                </a:cubicBezTo>
                <a:cubicBezTo>
                  <a:pt x="96" y="6594"/>
                  <a:pt x="0" y="6634"/>
                  <a:pt x="0" y="6741"/>
                </a:cubicBezTo>
                <a:cubicBezTo>
                  <a:pt x="0" y="6809"/>
                  <a:pt x="40" y="6867"/>
                  <a:pt x="101" y="6892"/>
                </a:cubicBezTo>
                <a:cubicBezTo>
                  <a:pt x="105" y="6893"/>
                  <a:pt x="440" y="7008"/>
                  <a:pt x="440" y="7008"/>
                </a:cubicBezTo>
                <a:cubicBezTo>
                  <a:pt x="440" y="7008"/>
                  <a:pt x="543" y="7045"/>
                  <a:pt x="543" y="7161"/>
                </a:cubicBezTo>
                <a:cubicBezTo>
                  <a:pt x="543" y="7230"/>
                  <a:pt x="501" y="7289"/>
                  <a:pt x="440" y="7313"/>
                </a:cubicBezTo>
                <a:cubicBezTo>
                  <a:pt x="437" y="7314"/>
                  <a:pt x="96" y="7431"/>
                  <a:pt x="96" y="7431"/>
                </a:cubicBezTo>
                <a:cubicBezTo>
                  <a:pt x="96" y="7431"/>
                  <a:pt x="0" y="7463"/>
                  <a:pt x="0" y="7580"/>
                </a:cubicBezTo>
                <a:cubicBezTo>
                  <a:pt x="0" y="7647"/>
                  <a:pt x="40" y="7705"/>
                  <a:pt x="101" y="7731"/>
                </a:cubicBezTo>
                <a:cubicBezTo>
                  <a:pt x="105" y="7732"/>
                  <a:pt x="440" y="7847"/>
                  <a:pt x="440" y="7847"/>
                </a:cubicBezTo>
                <a:cubicBezTo>
                  <a:pt x="440" y="7847"/>
                  <a:pt x="543" y="7884"/>
                  <a:pt x="543" y="8000"/>
                </a:cubicBezTo>
                <a:cubicBezTo>
                  <a:pt x="543" y="8069"/>
                  <a:pt x="501" y="8128"/>
                  <a:pt x="440" y="8152"/>
                </a:cubicBezTo>
                <a:cubicBezTo>
                  <a:pt x="437" y="8153"/>
                  <a:pt x="96" y="8270"/>
                  <a:pt x="96" y="8270"/>
                </a:cubicBezTo>
                <a:cubicBezTo>
                  <a:pt x="96" y="8270"/>
                  <a:pt x="0" y="8310"/>
                  <a:pt x="0" y="8419"/>
                </a:cubicBezTo>
                <a:cubicBezTo>
                  <a:pt x="0" y="8486"/>
                  <a:pt x="40" y="8544"/>
                  <a:pt x="101" y="8569"/>
                </a:cubicBezTo>
                <a:cubicBezTo>
                  <a:pt x="105" y="8571"/>
                  <a:pt x="440" y="8686"/>
                  <a:pt x="440" y="8686"/>
                </a:cubicBezTo>
                <a:cubicBezTo>
                  <a:pt x="440" y="8686"/>
                  <a:pt x="543" y="8723"/>
                  <a:pt x="543" y="8839"/>
                </a:cubicBezTo>
                <a:cubicBezTo>
                  <a:pt x="543" y="8908"/>
                  <a:pt x="501" y="8967"/>
                  <a:pt x="440" y="8991"/>
                </a:cubicBezTo>
                <a:cubicBezTo>
                  <a:pt x="437" y="8992"/>
                  <a:pt x="96" y="9109"/>
                  <a:pt x="96" y="9109"/>
                </a:cubicBezTo>
                <a:cubicBezTo>
                  <a:pt x="96" y="9109"/>
                  <a:pt x="0" y="9141"/>
                  <a:pt x="0" y="9257"/>
                </a:cubicBezTo>
                <a:cubicBezTo>
                  <a:pt x="0" y="9325"/>
                  <a:pt x="40" y="9383"/>
                  <a:pt x="101" y="9408"/>
                </a:cubicBezTo>
                <a:cubicBezTo>
                  <a:pt x="105" y="9409"/>
                  <a:pt x="440" y="9525"/>
                  <a:pt x="440" y="9525"/>
                </a:cubicBezTo>
                <a:cubicBezTo>
                  <a:pt x="440" y="9525"/>
                  <a:pt x="543" y="9561"/>
                  <a:pt x="543" y="9677"/>
                </a:cubicBezTo>
                <a:lnTo>
                  <a:pt x="543" y="9707"/>
                </a:lnTo>
                <a:cubicBezTo>
                  <a:pt x="543" y="9776"/>
                  <a:pt x="501" y="9835"/>
                  <a:pt x="440" y="9859"/>
                </a:cubicBezTo>
                <a:cubicBezTo>
                  <a:pt x="437" y="9860"/>
                  <a:pt x="92" y="9979"/>
                  <a:pt x="92" y="9979"/>
                </a:cubicBezTo>
                <a:cubicBezTo>
                  <a:pt x="92" y="9979"/>
                  <a:pt x="0" y="10010"/>
                  <a:pt x="0" y="10127"/>
                </a:cubicBezTo>
                <a:cubicBezTo>
                  <a:pt x="0" y="10194"/>
                  <a:pt x="40" y="10252"/>
                  <a:pt x="101" y="10277"/>
                </a:cubicBezTo>
                <a:cubicBezTo>
                  <a:pt x="105" y="10279"/>
                  <a:pt x="440" y="10394"/>
                  <a:pt x="440" y="10394"/>
                </a:cubicBezTo>
                <a:cubicBezTo>
                  <a:pt x="440" y="10394"/>
                  <a:pt x="543" y="10431"/>
                  <a:pt x="543" y="10547"/>
                </a:cubicBezTo>
                <a:cubicBezTo>
                  <a:pt x="543" y="10616"/>
                  <a:pt x="501" y="10675"/>
                  <a:pt x="440" y="10699"/>
                </a:cubicBezTo>
                <a:cubicBezTo>
                  <a:pt x="437" y="10700"/>
                  <a:pt x="96" y="10817"/>
                  <a:pt x="96" y="10817"/>
                </a:cubicBezTo>
                <a:cubicBezTo>
                  <a:pt x="96" y="10817"/>
                  <a:pt x="0" y="10849"/>
                  <a:pt x="0" y="10965"/>
                </a:cubicBezTo>
                <a:cubicBezTo>
                  <a:pt x="0" y="11033"/>
                  <a:pt x="40" y="11091"/>
                  <a:pt x="101" y="11116"/>
                </a:cubicBezTo>
                <a:cubicBezTo>
                  <a:pt x="105" y="11117"/>
                  <a:pt x="440" y="11233"/>
                  <a:pt x="440" y="11233"/>
                </a:cubicBezTo>
                <a:cubicBezTo>
                  <a:pt x="440" y="11233"/>
                  <a:pt x="543" y="11269"/>
                  <a:pt x="543" y="11385"/>
                </a:cubicBezTo>
                <a:cubicBezTo>
                  <a:pt x="543" y="11455"/>
                  <a:pt x="501" y="11514"/>
                  <a:pt x="440" y="11538"/>
                </a:cubicBezTo>
                <a:cubicBezTo>
                  <a:pt x="437" y="11539"/>
                  <a:pt x="96" y="11655"/>
                  <a:pt x="96" y="11655"/>
                </a:cubicBezTo>
                <a:cubicBezTo>
                  <a:pt x="96" y="11655"/>
                  <a:pt x="0" y="11695"/>
                  <a:pt x="0" y="11802"/>
                </a:cubicBezTo>
                <a:cubicBezTo>
                  <a:pt x="0" y="11870"/>
                  <a:pt x="40" y="11928"/>
                  <a:pt x="101" y="11953"/>
                </a:cubicBezTo>
                <a:cubicBezTo>
                  <a:pt x="105" y="11954"/>
                  <a:pt x="440" y="12070"/>
                  <a:pt x="440" y="12070"/>
                </a:cubicBezTo>
                <a:cubicBezTo>
                  <a:pt x="440" y="12070"/>
                  <a:pt x="543" y="12106"/>
                  <a:pt x="543" y="12222"/>
                </a:cubicBezTo>
                <a:cubicBezTo>
                  <a:pt x="543" y="12291"/>
                  <a:pt x="501" y="12351"/>
                  <a:pt x="440" y="12374"/>
                </a:cubicBezTo>
                <a:cubicBezTo>
                  <a:pt x="437" y="12376"/>
                  <a:pt x="96" y="12493"/>
                  <a:pt x="96" y="12493"/>
                </a:cubicBezTo>
                <a:cubicBezTo>
                  <a:pt x="96" y="12493"/>
                  <a:pt x="0" y="12524"/>
                  <a:pt x="0" y="12641"/>
                </a:cubicBezTo>
                <a:cubicBezTo>
                  <a:pt x="0" y="12709"/>
                  <a:pt x="40" y="12767"/>
                  <a:pt x="101" y="12792"/>
                </a:cubicBezTo>
                <a:cubicBezTo>
                  <a:pt x="105" y="12793"/>
                  <a:pt x="440" y="12908"/>
                  <a:pt x="440" y="12908"/>
                </a:cubicBezTo>
                <a:cubicBezTo>
                  <a:pt x="440" y="12908"/>
                  <a:pt x="543" y="12945"/>
                  <a:pt x="543" y="13061"/>
                </a:cubicBezTo>
                <a:cubicBezTo>
                  <a:pt x="543" y="13130"/>
                  <a:pt x="501" y="13189"/>
                  <a:pt x="440" y="13213"/>
                </a:cubicBezTo>
                <a:cubicBezTo>
                  <a:pt x="437" y="13214"/>
                  <a:pt x="96" y="13331"/>
                  <a:pt x="96" y="13331"/>
                </a:cubicBezTo>
                <a:cubicBezTo>
                  <a:pt x="96" y="13331"/>
                  <a:pt x="0" y="13371"/>
                  <a:pt x="0" y="13480"/>
                </a:cubicBezTo>
                <a:cubicBezTo>
                  <a:pt x="0" y="13548"/>
                  <a:pt x="40" y="13605"/>
                  <a:pt x="101" y="13631"/>
                </a:cubicBezTo>
                <a:cubicBezTo>
                  <a:pt x="105" y="13632"/>
                  <a:pt x="440" y="13747"/>
                  <a:pt x="440" y="13747"/>
                </a:cubicBezTo>
                <a:cubicBezTo>
                  <a:pt x="440" y="13747"/>
                  <a:pt x="543" y="13784"/>
                  <a:pt x="543" y="13900"/>
                </a:cubicBezTo>
                <a:cubicBezTo>
                  <a:pt x="543" y="13969"/>
                  <a:pt x="501" y="14028"/>
                  <a:pt x="440" y="14052"/>
                </a:cubicBezTo>
                <a:cubicBezTo>
                  <a:pt x="437" y="14053"/>
                  <a:pt x="96" y="14170"/>
                  <a:pt x="96" y="14170"/>
                </a:cubicBezTo>
                <a:cubicBezTo>
                  <a:pt x="96" y="14170"/>
                  <a:pt x="10" y="14198"/>
                  <a:pt x="1" y="14300"/>
                </a:cubicBezTo>
                <a:lnTo>
                  <a:pt x="2700" y="14300"/>
                </a:lnTo>
                <a:lnTo>
                  <a:pt x="2700" y="0"/>
                </a:lnTo>
                <a:lnTo>
                  <a:pt x="3" y="0"/>
                </a:ln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fld id="{79E92441-E321-412D-BF9B-9030AC65F5FB}" type="datetimeFigureOut">
              <a:rPr lang="fi-FI" smtClean="0"/>
              <a:t>10.2.2022</a:t>
            </a:fld>
            <a:endParaRPr lang="fi-FI"/>
          </a:p>
        </p:txBody>
      </p:sp>
      <p:sp>
        <p:nvSpPr>
          <p:cNvPr id="6" name="Alatunnisteen paikkamerkki 4"/>
          <p:cNvSpPr>
            <a:spLocks noGrp="1"/>
          </p:cNvSpPr>
          <p:nvPr>
            <p:ph type="ftr" sz="quarter" idx="11"/>
          </p:nvPr>
        </p:nvSpPr>
        <p:spPr/>
        <p:txBody>
          <a:bodyPr/>
          <a:lstStyle>
            <a:lvl1pPr>
              <a:defRPr/>
            </a:lvl1pPr>
          </a:lstStyle>
          <a:p>
            <a:endParaRPr lang="fi-FI"/>
          </a:p>
        </p:txBody>
      </p:sp>
      <p:sp>
        <p:nvSpPr>
          <p:cNvPr id="7" name="Dian numeron paikkamerkki 5"/>
          <p:cNvSpPr>
            <a:spLocks noGrp="1"/>
          </p:cNvSpPr>
          <p:nvPr>
            <p:ph type="sldNum" sz="quarter" idx="12"/>
          </p:nvPr>
        </p:nvSpPr>
        <p:spPr/>
        <p:txBody>
          <a:bodyPr/>
          <a:lstStyle>
            <a:lvl1pPr>
              <a:defRPr/>
            </a:lvl1pPr>
          </a:lstStyle>
          <a:p>
            <a:fld id="{E9A3DF3C-13CA-4357-B55C-5A9844B30D2E}" type="slidenum">
              <a:rPr lang="fi-FI" smtClean="0"/>
              <a:t>‹#›</a:t>
            </a:fld>
            <a:endParaRPr lang="fi-FI"/>
          </a:p>
        </p:txBody>
      </p:sp>
    </p:spTree>
    <p:extLst>
      <p:ext uri="{BB962C8B-B14F-4D97-AF65-F5344CB8AC3E}">
        <p14:creationId xmlns:p14="http://schemas.microsoft.com/office/powerpoint/2010/main" val="18489593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Otsikko ja sisältö G">
    <p:spTree>
      <p:nvGrpSpPr>
        <p:cNvPr id="1" name=""/>
        <p:cNvGrpSpPr/>
        <p:nvPr/>
      </p:nvGrpSpPr>
      <p:grpSpPr>
        <a:xfrm>
          <a:off x="0" y="0"/>
          <a:ext cx="0" cy="0"/>
          <a:chOff x="0" y="0"/>
          <a:chExt cx="0" cy="0"/>
        </a:xfrm>
      </p:grpSpPr>
      <p:sp>
        <p:nvSpPr>
          <p:cNvPr id="4" name="Freeform 5"/>
          <p:cNvSpPr>
            <a:spLocks noChangeAspect="1"/>
          </p:cNvSpPr>
          <p:nvPr/>
        </p:nvSpPr>
        <p:spPr bwMode="auto">
          <a:xfrm>
            <a:off x="10902950" y="0"/>
            <a:ext cx="1290638" cy="6858000"/>
          </a:xfrm>
          <a:custGeom>
            <a:avLst/>
            <a:gdLst>
              <a:gd name="T0" fmla="*/ 175739 w 2658"/>
              <a:gd name="T1" fmla="*/ 0 h 14271"/>
              <a:gd name="T2" fmla="*/ 0 w 2658"/>
              <a:gd name="T3" fmla="*/ 263825 h 14271"/>
              <a:gd name="T4" fmla="*/ 175739 w 2658"/>
              <a:gd name="T5" fmla="*/ 527649 h 14271"/>
              <a:gd name="T6" fmla="*/ 0 w 2658"/>
              <a:gd name="T7" fmla="*/ 791474 h 14271"/>
              <a:gd name="T8" fmla="*/ 175739 w 2658"/>
              <a:gd name="T9" fmla="*/ 1055299 h 14271"/>
              <a:gd name="T10" fmla="*/ 0 w 2658"/>
              <a:gd name="T11" fmla="*/ 1319123 h 14271"/>
              <a:gd name="T12" fmla="*/ 175739 w 2658"/>
              <a:gd name="T13" fmla="*/ 1582468 h 14271"/>
              <a:gd name="T14" fmla="*/ 0 w 2658"/>
              <a:gd name="T15" fmla="*/ 1846292 h 14271"/>
              <a:gd name="T16" fmla="*/ 175739 w 2658"/>
              <a:gd name="T17" fmla="*/ 2110117 h 14271"/>
              <a:gd name="T18" fmla="*/ 0 w 2658"/>
              <a:gd name="T19" fmla="*/ 2373942 h 14271"/>
              <a:gd name="T20" fmla="*/ 175739 w 2658"/>
              <a:gd name="T21" fmla="*/ 2637766 h 14271"/>
              <a:gd name="T22" fmla="*/ 0 w 2658"/>
              <a:gd name="T23" fmla="*/ 2901591 h 14271"/>
              <a:gd name="T24" fmla="*/ 175739 w 2658"/>
              <a:gd name="T25" fmla="*/ 3165416 h 14271"/>
              <a:gd name="T26" fmla="*/ 0 w 2658"/>
              <a:gd name="T27" fmla="*/ 3429240 h 14271"/>
              <a:gd name="T28" fmla="*/ 175739 w 2658"/>
              <a:gd name="T29" fmla="*/ 3693065 h 14271"/>
              <a:gd name="T30" fmla="*/ 0 w 2658"/>
              <a:gd name="T31" fmla="*/ 3956890 h 14271"/>
              <a:gd name="T32" fmla="*/ 175739 w 2658"/>
              <a:gd name="T33" fmla="*/ 4220234 h 14271"/>
              <a:gd name="T34" fmla="*/ 0 w 2658"/>
              <a:gd name="T35" fmla="*/ 4484058 h 14271"/>
              <a:gd name="T36" fmla="*/ 175739 w 2658"/>
              <a:gd name="T37" fmla="*/ 4747883 h 14271"/>
              <a:gd name="T38" fmla="*/ 0 w 2658"/>
              <a:gd name="T39" fmla="*/ 5011708 h 14271"/>
              <a:gd name="T40" fmla="*/ 175739 w 2658"/>
              <a:gd name="T41" fmla="*/ 5275532 h 14271"/>
              <a:gd name="T42" fmla="*/ 0 w 2658"/>
              <a:gd name="T43" fmla="*/ 5539357 h 14271"/>
              <a:gd name="T44" fmla="*/ 175739 w 2658"/>
              <a:gd name="T45" fmla="*/ 5803182 h 14271"/>
              <a:gd name="T46" fmla="*/ 0 w 2658"/>
              <a:gd name="T47" fmla="*/ 6067007 h 14271"/>
              <a:gd name="T48" fmla="*/ 175739 w 2658"/>
              <a:gd name="T49" fmla="*/ 6330831 h 14271"/>
              <a:gd name="T50" fmla="*/ 0 w 2658"/>
              <a:gd name="T51" fmla="*/ 6594175 h 14271"/>
              <a:gd name="T52" fmla="*/ 175739 w 2658"/>
              <a:gd name="T53" fmla="*/ 6858000 h 14271"/>
              <a:gd name="T54" fmla="*/ 1290370 w 2658"/>
              <a:gd name="T55" fmla="*/ 6858000 h 14271"/>
              <a:gd name="T56" fmla="*/ 1290370 w 2658"/>
              <a:gd name="T57" fmla="*/ 481 h 14271"/>
              <a:gd name="T58" fmla="*/ 175739 w 2658"/>
              <a:gd name="T59" fmla="*/ 0 h 1427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658" h="14271">
                <a:moveTo>
                  <a:pt x="362" y="0"/>
                </a:moveTo>
                <a:cubicBezTo>
                  <a:pt x="362" y="246"/>
                  <a:pt x="213" y="458"/>
                  <a:pt x="0" y="549"/>
                </a:cubicBezTo>
                <a:cubicBezTo>
                  <a:pt x="213" y="640"/>
                  <a:pt x="362" y="852"/>
                  <a:pt x="362" y="1098"/>
                </a:cubicBezTo>
                <a:cubicBezTo>
                  <a:pt x="362" y="1344"/>
                  <a:pt x="213" y="1556"/>
                  <a:pt x="0" y="1647"/>
                </a:cubicBezTo>
                <a:cubicBezTo>
                  <a:pt x="213" y="1738"/>
                  <a:pt x="362" y="1949"/>
                  <a:pt x="362" y="2196"/>
                </a:cubicBezTo>
                <a:cubicBezTo>
                  <a:pt x="362" y="2442"/>
                  <a:pt x="213" y="2653"/>
                  <a:pt x="0" y="2745"/>
                </a:cubicBezTo>
                <a:cubicBezTo>
                  <a:pt x="213" y="2836"/>
                  <a:pt x="362" y="3047"/>
                  <a:pt x="362" y="3293"/>
                </a:cubicBezTo>
                <a:cubicBezTo>
                  <a:pt x="362" y="3540"/>
                  <a:pt x="213" y="3751"/>
                  <a:pt x="0" y="3842"/>
                </a:cubicBezTo>
                <a:cubicBezTo>
                  <a:pt x="213" y="3934"/>
                  <a:pt x="362" y="4145"/>
                  <a:pt x="362" y="4391"/>
                </a:cubicBezTo>
                <a:cubicBezTo>
                  <a:pt x="362" y="4638"/>
                  <a:pt x="213" y="4849"/>
                  <a:pt x="0" y="4940"/>
                </a:cubicBezTo>
                <a:cubicBezTo>
                  <a:pt x="213" y="5031"/>
                  <a:pt x="362" y="5243"/>
                  <a:pt x="362" y="5489"/>
                </a:cubicBezTo>
                <a:cubicBezTo>
                  <a:pt x="362" y="5735"/>
                  <a:pt x="213" y="5947"/>
                  <a:pt x="0" y="6038"/>
                </a:cubicBezTo>
                <a:cubicBezTo>
                  <a:pt x="213" y="6129"/>
                  <a:pt x="362" y="6341"/>
                  <a:pt x="362" y="6587"/>
                </a:cubicBezTo>
                <a:cubicBezTo>
                  <a:pt x="362" y="6833"/>
                  <a:pt x="213" y="7045"/>
                  <a:pt x="0" y="7136"/>
                </a:cubicBezTo>
                <a:cubicBezTo>
                  <a:pt x="213" y="7227"/>
                  <a:pt x="362" y="7438"/>
                  <a:pt x="362" y="7685"/>
                </a:cubicBezTo>
                <a:cubicBezTo>
                  <a:pt x="362" y="7931"/>
                  <a:pt x="213" y="8142"/>
                  <a:pt x="0" y="8234"/>
                </a:cubicBezTo>
                <a:cubicBezTo>
                  <a:pt x="213" y="8325"/>
                  <a:pt x="362" y="8536"/>
                  <a:pt x="362" y="8782"/>
                </a:cubicBezTo>
                <a:cubicBezTo>
                  <a:pt x="362" y="9029"/>
                  <a:pt x="213" y="9240"/>
                  <a:pt x="0" y="9331"/>
                </a:cubicBezTo>
                <a:cubicBezTo>
                  <a:pt x="213" y="9423"/>
                  <a:pt x="362" y="9634"/>
                  <a:pt x="362" y="9880"/>
                </a:cubicBezTo>
                <a:cubicBezTo>
                  <a:pt x="362" y="10127"/>
                  <a:pt x="213" y="10338"/>
                  <a:pt x="0" y="10429"/>
                </a:cubicBezTo>
                <a:cubicBezTo>
                  <a:pt x="213" y="10520"/>
                  <a:pt x="362" y="10732"/>
                  <a:pt x="362" y="10978"/>
                </a:cubicBezTo>
                <a:cubicBezTo>
                  <a:pt x="362" y="11224"/>
                  <a:pt x="213" y="11436"/>
                  <a:pt x="0" y="11527"/>
                </a:cubicBezTo>
                <a:cubicBezTo>
                  <a:pt x="213" y="11618"/>
                  <a:pt x="362" y="11829"/>
                  <a:pt x="362" y="12076"/>
                </a:cubicBezTo>
                <a:cubicBezTo>
                  <a:pt x="362" y="12322"/>
                  <a:pt x="213" y="12533"/>
                  <a:pt x="0" y="12625"/>
                </a:cubicBezTo>
                <a:cubicBezTo>
                  <a:pt x="213" y="12716"/>
                  <a:pt x="362" y="12927"/>
                  <a:pt x="362" y="13174"/>
                </a:cubicBezTo>
                <a:cubicBezTo>
                  <a:pt x="362" y="13420"/>
                  <a:pt x="213" y="13631"/>
                  <a:pt x="0" y="13722"/>
                </a:cubicBezTo>
                <a:cubicBezTo>
                  <a:pt x="213" y="13814"/>
                  <a:pt x="362" y="14025"/>
                  <a:pt x="362" y="14271"/>
                </a:cubicBezTo>
                <a:lnTo>
                  <a:pt x="2658" y="14271"/>
                </a:lnTo>
                <a:lnTo>
                  <a:pt x="2658" y="1"/>
                </a:lnTo>
                <a:lnTo>
                  <a:pt x="362"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fld id="{79E92441-E321-412D-BF9B-9030AC65F5FB}" type="datetimeFigureOut">
              <a:rPr lang="fi-FI" smtClean="0"/>
              <a:t>10.2.2022</a:t>
            </a:fld>
            <a:endParaRPr lang="fi-FI"/>
          </a:p>
        </p:txBody>
      </p:sp>
      <p:sp>
        <p:nvSpPr>
          <p:cNvPr id="6" name="Alatunnisteen paikkamerkki 4"/>
          <p:cNvSpPr>
            <a:spLocks noGrp="1"/>
          </p:cNvSpPr>
          <p:nvPr>
            <p:ph type="ftr" sz="quarter" idx="11"/>
          </p:nvPr>
        </p:nvSpPr>
        <p:spPr/>
        <p:txBody>
          <a:bodyPr/>
          <a:lstStyle>
            <a:lvl1pPr>
              <a:defRPr/>
            </a:lvl1pPr>
          </a:lstStyle>
          <a:p>
            <a:endParaRPr lang="fi-FI"/>
          </a:p>
        </p:txBody>
      </p:sp>
      <p:sp>
        <p:nvSpPr>
          <p:cNvPr id="7" name="Dian numeron paikkamerkki 5"/>
          <p:cNvSpPr>
            <a:spLocks noGrp="1"/>
          </p:cNvSpPr>
          <p:nvPr>
            <p:ph type="sldNum" sz="quarter" idx="12"/>
          </p:nvPr>
        </p:nvSpPr>
        <p:spPr/>
        <p:txBody>
          <a:bodyPr/>
          <a:lstStyle>
            <a:lvl1pPr>
              <a:defRPr/>
            </a:lvl1pPr>
          </a:lstStyle>
          <a:p>
            <a:fld id="{E9A3DF3C-13CA-4357-B55C-5A9844B30D2E}" type="slidenum">
              <a:rPr lang="fi-FI" smtClean="0"/>
              <a:t>‹#›</a:t>
            </a:fld>
            <a:endParaRPr lang="fi-FI"/>
          </a:p>
        </p:txBody>
      </p:sp>
    </p:spTree>
    <p:extLst>
      <p:ext uri="{BB962C8B-B14F-4D97-AF65-F5344CB8AC3E}">
        <p14:creationId xmlns:p14="http://schemas.microsoft.com/office/powerpoint/2010/main" val="16318326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195200"/>
            <a:ext cx="5364000"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195200"/>
            <a:ext cx="5364000"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fld id="{79E92441-E321-412D-BF9B-9030AC65F5FB}" type="datetimeFigureOut">
              <a:rPr lang="fi-FI" smtClean="0"/>
              <a:t>10.2.2022</a:t>
            </a:fld>
            <a:endParaRPr lang="fi-FI"/>
          </a:p>
        </p:txBody>
      </p:sp>
      <p:sp>
        <p:nvSpPr>
          <p:cNvPr id="6" name="Alatunnisteen paikkamerkki 4"/>
          <p:cNvSpPr>
            <a:spLocks noGrp="1"/>
          </p:cNvSpPr>
          <p:nvPr>
            <p:ph type="ftr" sz="quarter" idx="11"/>
          </p:nvPr>
        </p:nvSpPr>
        <p:spPr/>
        <p:txBody>
          <a:bodyPr/>
          <a:lstStyle>
            <a:lvl1pPr>
              <a:defRPr/>
            </a:lvl1pPr>
          </a:lstStyle>
          <a:p>
            <a:endParaRPr lang="fi-FI"/>
          </a:p>
        </p:txBody>
      </p:sp>
      <p:sp>
        <p:nvSpPr>
          <p:cNvPr id="7" name="Dian numeron paikkamerkki 5"/>
          <p:cNvSpPr>
            <a:spLocks noGrp="1"/>
          </p:cNvSpPr>
          <p:nvPr>
            <p:ph type="sldNum" sz="quarter" idx="12"/>
          </p:nvPr>
        </p:nvSpPr>
        <p:spPr/>
        <p:txBody>
          <a:bodyPr/>
          <a:lstStyle>
            <a:lvl1pPr>
              <a:defRPr/>
            </a:lvl1pPr>
          </a:lstStyle>
          <a:p>
            <a:fld id="{E9A3DF3C-13CA-4357-B55C-5A9844B30D2E}" type="slidenum">
              <a:rPr lang="fi-FI" smtClean="0"/>
              <a:t>‹#›</a:t>
            </a:fld>
            <a:endParaRPr lang="fi-FI"/>
          </a:p>
        </p:txBody>
      </p:sp>
    </p:spTree>
    <p:extLst>
      <p:ext uri="{BB962C8B-B14F-4D97-AF65-F5344CB8AC3E}">
        <p14:creationId xmlns:p14="http://schemas.microsoft.com/office/powerpoint/2010/main" val="394155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935804"/>
            <a:ext cx="5364000" cy="424179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935804"/>
            <a:ext cx="5364000" cy="424179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Tekstin paikkamerkki 9"/>
          <p:cNvSpPr>
            <a:spLocks noGrp="1"/>
          </p:cNvSpPr>
          <p:nvPr>
            <p:ph type="body" sz="quarter" idx="13"/>
          </p:nvPr>
        </p:nvSpPr>
        <p:spPr>
          <a:xfrm>
            <a:off x="457200" y="1555784"/>
            <a:ext cx="5364163" cy="409203"/>
          </a:xfrm>
        </p:spPr>
        <p:txBody>
          <a:bodyPr/>
          <a:lstStyle>
            <a:lvl1pPr marL="0" indent="0">
              <a:buNone/>
              <a:defRPr>
                <a:latin typeface="Arial Black" panose="020B0A04020102020204" pitchFamily="34" charset="0"/>
              </a:defRPr>
            </a:lvl1pPr>
          </a:lstStyle>
          <a:p>
            <a:pPr lvl="0"/>
            <a:r>
              <a:rPr lang="fi-FI"/>
              <a:t>Muokkaa tekstin perustyylejä napsauttamalla</a:t>
            </a:r>
          </a:p>
        </p:txBody>
      </p:sp>
      <p:sp>
        <p:nvSpPr>
          <p:cNvPr id="11" name="Tekstin paikkamerkki 9"/>
          <p:cNvSpPr>
            <a:spLocks noGrp="1"/>
          </p:cNvSpPr>
          <p:nvPr>
            <p:ph type="body" sz="quarter" idx="14"/>
          </p:nvPr>
        </p:nvSpPr>
        <p:spPr>
          <a:xfrm>
            <a:off x="6174000" y="1555784"/>
            <a:ext cx="5364163" cy="409203"/>
          </a:xfrm>
        </p:spPr>
        <p:txBody>
          <a:bodyPr/>
          <a:lstStyle>
            <a:lvl1pPr marL="0" indent="0">
              <a:buNone/>
              <a:defRPr>
                <a:latin typeface="Arial Black" panose="020B0A04020102020204" pitchFamily="34" charset="0"/>
              </a:defRPr>
            </a:lvl1pPr>
          </a:lstStyle>
          <a:p>
            <a:pPr lvl="0"/>
            <a:r>
              <a:rPr lang="fi-FI"/>
              <a:t>Muokkaa tekstin perustyylejä napsauttamalla</a:t>
            </a:r>
          </a:p>
        </p:txBody>
      </p:sp>
      <p:sp>
        <p:nvSpPr>
          <p:cNvPr id="7" name="Päivämäärän paikkamerkki 3"/>
          <p:cNvSpPr>
            <a:spLocks noGrp="1"/>
          </p:cNvSpPr>
          <p:nvPr>
            <p:ph type="dt" sz="half" idx="15"/>
          </p:nvPr>
        </p:nvSpPr>
        <p:spPr/>
        <p:txBody>
          <a:bodyPr/>
          <a:lstStyle>
            <a:lvl1pPr>
              <a:defRPr/>
            </a:lvl1pPr>
          </a:lstStyle>
          <a:p>
            <a:fld id="{79E92441-E321-412D-BF9B-9030AC65F5FB}" type="datetimeFigureOut">
              <a:rPr lang="fi-FI" smtClean="0"/>
              <a:t>10.2.2022</a:t>
            </a:fld>
            <a:endParaRPr lang="fi-FI"/>
          </a:p>
        </p:txBody>
      </p:sp>
      <p:sp>
        <p:nvSpPr>
          <p:cNvPr id="8" name="Alatunnisteen paikkamerkki 4"/>
          <p:cNvSpPr>
            <a:spLocks noGrp="1"/>
          </p:cNvSpPr>
          <p:nvPr>
            <p:ph type="ftr" sz="quarter" idx="16"/>
          </p:nvPr>
        </p:nvSpPr>
        <p:spPr/>
        <p:txBody>
          <a:bodyPr/>
          <a:lstStyle>
            <a:lvl1pPr>
              <a:defRPr/>
            </a:lvl1pPr>
          </a:lstStyle>
          <a:p>
            <a:endParaRPr lang="fi-FI"/>
          </a:p>
        </p:txBody>
      </p:sp>
      <p:sp>
        <p:nvSpPr>
          <p:cNvPr id="9" name="Dian numeron paikkamerkki 5"/>
          <p:cNvSpPr>
            <a:spLocks noGrp="1"/>
          </p:cNvSpPr>
          <p:nvPr>
            <p:ph type="sldNum" sz="quarter" idx="17"/>
          </p:nvPr>
        </p:nvSpPr>
        <p:spPr/>
        <p:txBody>
          <a:bodyPr/>
          <a:lstStyle>
            <a:lvl1pPr>
              <a:defRPr/>
            </a:lvl1pPr>
          </a:lstStyle>
          <a:p>
            <a:fld id="{E9A3DF3C-13CA-4357-B55C-5A9844B30D2E}" type="slidenum">
              <a:rPr lang="fi-FI" smtClean="0"/>
              <a:t>‹#›</a:t>
            </a:fld>
            <a:endParaRPr lang="fi-FI"/>
          </a:p>
        </p:txBody>
      </p:sp>
    </p:spTree>
    <p:extLst>
      <p:ext uri="{BB962C8B-B14F-4D97-AF65-F5344CB8AC3E}">
        <p14:creationId xmlns:p14="http://schemas.microsoft.com/office/powerpoint/2010/main" val="36643229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Sisältö ja kuva">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8562"/>
            <a:ext cx="6371618" cy="787615"/>
          </a:xfrm>
        </p:spPr>
        <p:txBody>
          <a:bodyPr/>
          <a:lstStyle/>
          <a:p>
            <a:r>
              <a:rPr lang="fi-FI"/>
              <a:t>Muokkaa perustyyl. napsautt.</a:t>
            </a:r>
          </a:p>
        </p:txBody>
      </p:sp>
      <p:sp>
        <p:nvSpPr>
          <p:cNvPr id="3" name="Sisällön paikkamerkki 2"/>
          <p:cNvSpPr>
            <a:spLocks noGrp="1"/>
          </p:cNvSpPr>
          <p:nvPr>
            <p:ph sz="half" idx="1"/>
          </p:nvPr>
        </p:nvSpPr>
        <p:spPr>
          <a:xfrm>
            <a:off x="457200" y="1195200"/>
            <a:ext cx="6371618"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Kuvan paikkamerkki 9"/>
          <p:cNvSpPr>
            <a:spLocks noGrp="1"/>
          </p:cNvSpPr>
          <p:nvPr>
            <p:ph type="pic" sz="quarter" idx="13"/>
          </p:nvPr>
        </p:nvSpPr>
        <p:spPr>
          <a:xfrm>
            <a:off x="7131050" y="0"/>
            <a:ext cx="5060950" cy="6858000"/>
          </a:xfrm>
          <a:solidFill>
            <a:schemeClr val="bg1">
              <a:lumMod val="85000"/>
            </a:schemeClr>
          </a:solidFill>
        </p:spPr>
        <p:txBody>
          <a:bodyPr rtlCol="0">
            <a:noAutofit/>
          </a:bodyPr>
          <a:lstStyle>
            <a:lvl1pPr marL="0" indent="0" algn="r">
              <a:buNone/>
              <a:defRPr/>
            </a:lvl1pPr>
          </a:lstStyle>
          <a:p>
            <a:pPr lvl="0"/>
            <a:r>
              <a:rPr lang="fi-FI" noProof="0"/>
              <a:t>Lisää kuva napsauttamalla kuvaketta</a:t>
            </a:r>
          </a:p>
        </p:txBody>
      </p:sp>
      <p:sp>
        <p:nvSpPr>
          <p:cNvPr id="5" name="Päivämäärän paikkamerkki 3"/>
          <p:cNvSpPr>
            <a:spLocks noGrp="1"/>
          </p:cNvSpPr>
          <p:nvPr>
            <p:ph type="dt" sz="half" idx="14"/>
          </p:nvPr>
        </p:nvSpPr>
        <p:spPr/>
        <p:txBody>
          <a:bodyPr/>
          <a:lstStyle>
            <a:lvl1pPr>
              <a:defRPr/>
            </a:lvl1pPr>
          </a:lstStyle>
          <a:p>
            <a:fld id="{79E92441-E321-412D-BF9B-9030AC65F5FB}" type="datetimeFigureOut">
              <a:rPr lang="fi-FI" smtClean="0"/>
              <a:t>10.2.2022</a:t>
            </a:fld>
            <a:endParaRPr lang="fi-FI"/>
          </a:p>
        </p:txBody>
      </p:sp>
      <p:sp>
        <p:nvSpPr>
          <p:cNvPr id="6" name="Alatunnisteen paikkamerkki 4"/>
          <p:cNvSpPr>
            <a:spLocks noGrp="1"/>
          </p:cNvSpPr>
          <p:nvPr>
            <p:ph type="ftr" sz="quarter" idx="15"/>
          </p:nvPr>
        </p:nvSpPr>
        <p:spPr/>
        <p:txBody>
          <a:bodyPr/>
          <a:lstStyle>
            <a:lvl1pPr>
              <a:defRPr/>
            </a:lvl1pPr>
          </a:lstStyle>
          <a:p>
            <a:endParaRPr lang="fi-FI"/>
          </a:p>
        </p:txBody>
      </p:sp>
      <p:sp>
        <p:nvSpPr>
          <p:cNvPr id="7" name="Dian numeron paikkamerkki 5"/>
          <p:cNvSpPr>
            <a:spLocks noGrp="1"/>
          </p:cNvSpPr>
          <p:nvPr>
            <p:ph type="sldNum" sz="quarter" idx="16"/>
          </p:nvPr>
        </p:nvSpPr>
        <p:spPr/>
        <p:txBody>
          <a:bodyPr/>
          <a:lstStyle>
            <a:lvl1pPr>
              <a:defRPr/>
            </a:lvl1pPr>
          </a:lstStyle>
          <a:p>
            <a:fld id="{E9A3DF3C-13CA-4357-B55C-5A9844B30D2E}" type="slidenum">
              <a:rPr lang="fi-FI" smtClean="0"/>
              <a:t>‹#›</a:t>
            </a:fld>
            <a:endParaRPr lang="fi-FI"/>
          </a:p>
        </p:txBody>
      </p:sp>
    </p:spTree>
    <p:extLst>
      <p:ext uri="{BB962C8B-B14F-4D97-AF65-F5344CB8AC3E}">
        <p14:creationId xmlns:p14="http://schemas.microsoft.com/office/powerpoint/2010/main" val="9484064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Iso kuv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5428642"/>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a:t>Muokkaa perustyyl. napsautt.</a:t>
            </a:r>
          </a:p>
        </p:txBody>
      </p:sp>
      <p:sp>
        <p:nvSpPr>
          <p:cNvPr id="4" name="Päivämäärän paikkamerkki 3"/>
          <p:cNvSpPr>
            <a:spLocks noGrp="1"/>
          </p:cNvSpPr>
          <p:nvPr>
            <p:ph type="dt" sz="half" idx="14"/>
          </p:nvPr>
        </p:nvSpPr>
        <p:spPr/>
        <p:txBody>
          <a:bodyPr/>
          <a:lstStyle>
            <a:lvl1pPr>
              <a:defRPr/>
            </a:lvl1pPr>
          </a:lstStyle>
          <a:p>
            <a:fld id="{79E92441-E321-412D-BF9B-9030AC65F5FB}" type="datetimeFigureOut">
              <a:rPr lang="fi-FI" smtClean="0"/>
              <a:t>10.2.2022</a:t>
            </a:fld>
            <a:endParaRPr lang="fi-FI"/>
          </a:p>
        </p:txBody>
      </p:sp>
      <p:sp>
        <p:nvSpPr>
          <p:cNvPr id="5" name="Alatunnisteen paikkamerkki 4"/>
          <p:cNvSpPr>
            <a:spLocks noGrp="1"/>
          </p:cNvSpPr>
          <p:nvPr>
            <p:ph type="ftr" sz="quarter" idx="15"/>
          </p:nvPr>
        </p:nvSpPr>
        <p:spPr/>
        <p:txBody>
          <a:bodyPr/>
          <a:lstStyle>
            <a:lvl1pPr>
              <a:defRPr/>
            </a:lvl1pPr>
          </a:lstStyle>
          <a:p>
            <a:endParaRPr lang="fi-FI"/>
          </a:p>
        </p:txBody>
      </p:sp>
      <p:sp>
        <p:nvSpPr>
          <p:cNvPr id="6" name="Dian numeron paikkamerkki 5"/>
          <p:cNvSpPr>
            <a:spLocks noGrp="1"/>
          </p:cNvSpPr>
          <p:nvPr>
            <p:ph type="sldNum" sz="quarter" idx="16"/>
          </p:nvPr>
        </p:nvSpPr>
        <p:spPr/>
        <p:txBody>
          <a:bodyPr/>
          <a:lstStyle>
            <a:lvl1pPr>
              <a:defRPr/>
            </a:lvl1pPr>
          </a:lstStyle>
          <a:p>
            <a:fld id="{E9A3DF3C-13CA-4357-B55C-5A9844B30D2E}" type="slidenum">
              <a:rPr lang="fi-FI" smtClean="0"/>
              <a:t>‹#›</a:t>
            </a:fld>
            <a:endParaRPr lang="fi-FI"/>
          </a:p>
        </p:txBody>
      </p:sp>
    </p:spTree>
    <p:extLst>
      <p:ext uri="{BB962C8B-B14F-4D97-AF65-F5344CB8AC3E}">
        <p14:creationId xmlns:p14="http://schemas.microsoft.com/office/powerpoint/2010/main" val="36872228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Kolme kuvaa 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254000" y="431800"/>
            <a:ext cx="3683000" cy="4943084"/>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a:t>Muokkaa perustyyl. napsautt.</a:t>
            </a:r>
          </a:p>
        </p:txBody>
      </p:sp>
      <p:sp>
        <p:nvSpPr>
          <p:cNvPr id="10" name="Picture Placeholder 7"/>
          <p:cNvSpPr>
            <a:spLocks noGrp="1"/>
          </p:cNvSpPr>
          <p:nvPr>
            <p:ph type="pic" sz="quarter" idx="14"/>
          </p:nvPr>
        </p:nvSpPr>
        <p:spPr>
          <a:xfrm>
            <a:off x="4258733" y="431800"/>
            <a:ext cx="3683000" cy="4943084"/>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12" name="Picture Placeholder 7"/>
          <p:cNvSpPr>
            <a:spLocks noGrp="1"/>
          </p:cNvSpPr>
          <p:nvPr>
            <p:ph type="pic" sz="quarter" idx="15"/>
          </p:nvPr>
        </p:nvSpPr>
        <p:spPr>
          <a:xfrm>
            <a:off x="8271933" y="431800"/>
            <a:ext cx="3683000" cy="4943084"/>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6" name="Päivämäärän paikkamerkki 3"/>
          <p:cNvSpPr>
            <a:spLocks noGrp="1"/>
          </p:cNvSpPr>
          <p:nvPr>
            <p:ph type="dt" sz="half" idx="16"/>
          </p:nvPr>
        </p:nvSpPr>
        <p:spPr/>
        <p:txBody>
          <a:bodyPr/>
          <a:lstStyle>
            <a:lvl1pPr>
              <a:defRPr/>
            </a:lvl1pPr>
          </a:lstStyle>
          <a:p>
            <a:fld id="{79E92441-E321-412D-BF9B-9030AC65F5FB}" type="datetimeFigureOut">
              <a:rPr lang="fi-FI" smtClean="0"/>
              <a:t>10.2.2022</a:t>
            </a:fld>
            <a:endParaRPr lang="fi-FI"/>
          </a:p>
        </p:txBody>
      </p:sp>
      <p:sp>
        <p:nvSpPr>
          <p:cNvPr id="7" name="Alatunnisteen paikkamerkki 4"/>
          <p:cNvSpPr>
            <a:spLocks noGrp="1"/>
          </p:cNvSpPr>
          <p:nvPr>
            <p:ph type="ftr" sz="quarter" idx="17"/>
          </p:nvPr>
        </p:nvSpPr>
        <p:spPr/>
        <p:txBody>
          <a:bodyPr/>
          <a:lstStyle>
            <a:lvl1pPr>
              <a:defRPr/>
            </a:lvl1pPr>
          </a:lstStyle>
          <a:p>
            <a:endParaRPr lang="fi-FI"/>
          </a:p>
        </p:txBody>
      </p:sp>
      <p:sp>
        <p:nvSpPr>
          <p:cNvPr id="9" name="Dian numeron paikkamerkki 5"/>
          <p:cNvSpPr>
            <a:spLocks noGrp="1"/>
          </p:cNvSpPr>
          <p:nvPr>
            <p:ph type="sldNum" sz="quarter" idx="18"/>
          </p:nvPr>
        </p:nvSpPr>
        <p:spPr/>
        <p:txBody>
          <a:bodyPr/>
          <a:lstStyle>
            <a:lvl1pPr>
              <a:defRPr/>
            </a:lvl1pPr>
          </a:lstStyle>
          <a:p>
            <a:fld id="{E9A3DF3C-13CA-4357-B55C-5A9844B30D2E}" type="slidenum">
              <a:rPr lang="fi-FI" smtClean="0"/>
              <a:t>‹#›</a:t>
            </a:fld>
            <a:endParaRPr lang="fi-FI"/>
          </a:p>
        </p:txBody>
      </p:sp>
    </p:spTree>
    <p:extLst>
      <p:ext uri="{BB962C8B-B14F-4D97-AF65-F5344CB8AC3E}">
        <p14:creationId xmlns:p14="http://schemas.microsoft.com/office/powerpoint/2010/main" val="4708188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Kolme kuvaa B">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4046538" cy="5428642"/>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9" name="Picture Placeholder 7"/>
          <p:cNvSpPr>
            <a:spLocks noGrp="1"/>
          </p:cNvSpPr>
          <p:nvPr>
            <p:ph type="pic" sz="quarter" idx="14"/>
          </p:nvPr>
        </p:nvSpPr>
        <p:spPr>
          <a:xfrm>
            <a:off x="8132324" y="0"/>
            <a:ext cx="4059676" cy="5428642"/>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11" name="Picture Placeholder 10"/>
          <p:cNvSpPr>
            <a:spLocks noGrp="1"/>
          </p:cNvSpPr>
          <p:nvPr>
            <p:ph type="pic" sz="quarter" idx="15"/>
          </p:nvPr>
        </p:nvSpPr>
        <p:spPr>
          <a:xfrm>
            <a:off x="4046537" y="0"/>
            <a:ext cx="4085785" cy="5428642"/>
          </a:xfrm>
          <a:solidFill>
            <a:schemeClr val="bg1">
              <a:lumMod val="85000"/>
            </a:schemeClr>
          </a:solidFill>
        </p:spPr>
        <p:txBody>
          <a:bodyPr rtlCol="0">
            <a:noAutofit/>
          </a:bodyPr>
          <a:lstStyle>
            <a:lvl1pPr marL="0" indent="0">
              <a:buNone/>
              <a:defRPr/>
            </a:lvl1pPr>
          </a:lstStyle>
          <a:p>
            <a:pPr lvl="0"/>
            <a:r>
              <a:rPr lang="fi-FI" noProof="0"/>
              <a:t>Lisää kuva napsauttamalla kuvaketta</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a:t>Muokkaa perustyyl. napsautt.</a:t>
            </a:r>
          </a:p>
        </p:txBody>
      </p:sp>
      <p:sp>
        <p:nvSpPr>
          <p:cNvPr id="6" name="Päivämäärän paikkamerkki 3"/>
          <p:cNvSpPr>
            <a:spLocks noGrp="1"/>
          </p:cNvSpPr>
          <p:nvPr>
            <p:ph type="dt" sz="half" idx="16"/>
          </p:nvPr>
        </p:nvSpPr>
        <p:spPr/>
        <p:txBody>
          <a:bodyPr/>
          <a:lstStyle>
            <a:lvl1pPr>
              <a:defRPr/>
            </a:lvl1pPr>
          </a:lstStyle>
          <a:p>
            <a:fld id="{79E92441-E321-412D-BF9B-9030AC65F5FB}" type="datetimeFigureOut">
              <a:rPr lang="fi-FI" smtClean="0"/>
              <a:t>10.2.2022</a:t>
            </a:fld>
            <a:endParaRPr lang="fi-FI"/>
          </a:p>
        </p:txBody>
      </p:sp>
      <p:sp>
        <p:nvSpPr>
          <p:cNvPr id="7" name="Alatunnisteen paikkamerkki 4"/>
          <p:cNvSpPr>
            <a:spLocks noGrp="1"/>
          </p:cNvSpPr>
          <p:nvPr>
            <p:ph type="ftr" sz="quarter" idx="17"/>
          </p:nvPr>
        </p:nvSpPr>
        <p:spPr/>
        <p:txBody>
          <a:bodyPr/>
          <a:lstStyle>
            <a:lvl1pPr>
              <a:defRPr/>
            </a:lvl1pPr>
          </a:lstStyle>
          <a:p>
            <a:endParaRPr lang="fi-FI"/>
          </a:p>
        </p:txBody>
      </p:sp>
      <p:sp>
        <p:nvSpPr>
          <p:cNvPr id="10" name="Dian numeron paikkamerkki 5"/>
          <p:cNvSpPr>
            <a:spLocks noGrp="1"/>
          </p:cNvSpPr>
          <p:nvPr>
            <p:ph type="sldNum" sz="quarter" idx="18"/>
          </p:nvPr>
        </p:nvSpPr>
        <p:spPr/>
        <p:txBody>
          <a:bodyPr/>
          <a:lstStyle>
            <a:lvl1pPr>
              <a:defRPr/>
            </a:lvl1pPr>
          </a:lstStyle>
          <a:p>
            <a:fld id="{E9A3DF3C-13CA-4357-B55C-5A9844B30D2E}" type="slidenum">
              <a:rPr lang="fi-FI" smtClean="0"/>
              <a:t>‹#›</a:t>
            </a:fld>
            <a:endParaRPr lang="fi-FI"/>
          </a:p>
        </p:txBody>
      </p:sp>
    </p:spTree>
    <p:extLst>
      <p:ext uri="{BB962C8B-B14F-4D97-AF65-F5344CB8AC3E}">
        <p14:creationId xmlns:p14="http://schemas.microsoft.com/office/powerpoint/2010/main" val="7475129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Kuusi kuva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4046538" cy="2714625"/>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9" name="Picture Placeholder 7"/>
          <p:cNvSpPr>
            <a:spLocks noGrp="1"/>
          </p:cNvSpPr>
          <p:nvPr>
            <p:ph type="pic" sz="quarter" idx="14"/>
          </p:nvPr>
        </p:nvSpPr>
        <p:spPr>
          <a:xfrm>
            <a:off x="8132324" y="0"/>
            <a:ext cx="4059676" cy="2714625"/>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11" name="Picture Placeholder 10"/>
          <p:cNvSpPr>
            <a:spLocks noGrp="1"/>
          </p:cNvSpPr>
          <p:nvPr>
            <p:ph type="pic" sz="quarter" idx="15"/>
          </p:nvPr>
        </p:nvSpPr>
        <p:spPr>
          <a:xfrm>
            <a:off x="4046537" y="0"/>
            <a:ext cx="4085785" cy="2714625"/>
          </a:xfrm>
          <a:solidFill>
            <a:schemeClr val="bg1">
              <a:lumMod val="85000"/>
            </a:schemeClr>
          </a:solidFill>
        </p:spPr>
        <p:txBody>
          <a:bodyPr rtlCol="0">
            <a:noAutofit/>
          </a:bodyPr>
          <a:lstStyle>
            <a:lvl1pPr marL="0" indent="0">
              <a:buNone/>
              <a:defRPr/>
            </a:lvl1pPr>
          </a:lstStyle>
          <a:p>
            <a:pPr lvl="0"/>
            <a:r>
              <a:rPr lang="fi-FI" noProof="0"/>
              <a:t>Lisää kuva napsauttamalla kuvaketta</a:t>
            </a:r>
            <a:endParaRPr lang="en-GB" noProof="0"/>
          </a:p>
        </p:txBody>
      </p:sp>
      <p:sp>
        <p:nvSpPr>
          <p:cNvPr id="12" name="Picture Placeholder 7"/>
          <p:cNvSpPr>
            <a:spLocks noGrp="1"/>
          </p:cNvSpPr>
          <p:nvPr>
            <p:ph type="pic" sz="quarter" idx="16"/>
          </p:nvPr>
        </p:nvSpPr>
        <p:spPr>
          <a:xfrm>
            <a:off x="0" y="2714017"/>
            <a:ext cx="4046538" cy="2714625"/>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13" name="Picture Placeholder 7"/>
          <p:cNvSpPr>
            <a:spLocks noGrp="1"/>
          </p:cNvSpPr>
          <p:nvPr>
            <p:ph type="pic" sz="quarter" idx="17"/>
          </p:nvPr>
        </p:nvSpPr>
        <p:spPr>
          <a:xfrm>
            <a:off x="8132324" y="2714017"/>
            <a:ext cx="4059676" cy="2714625"/>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14" name="Picture Placeholder 10"/>
          <p:cNvSpPr>
            <a:spLocks noGrp="1"/>
          </p:cNvSpPr>
          <p:nvPr>
            <p:ph type="pic" sz="quarter" idx="18"/>
          </p:nvPr>
        </p:nvSpPr>
        <p:spPr>
          <a:xfrm>
            <a:off x="4046537" y="2714017"/>
            <a:ext cx="4085785" cy="2714625"/>
          </a:xfrm>
          <a:solidFill>
            <a:schemeClr val="bg1">
              <a:lumMod val="85000"/>
            </a:schemeClr>
          </a:solidFill>
        </p:spPr>
        <p:txBody>
          <a:bodyPr rtlCol="0">
            <a:noAutofit/>
          </a:bodyPr>
          <a:lstStyle>
            <a:lvl1pPr marL="0" indent="0">
              <a:buNone/>
              <a:defRPr/>
            </a:lvl1pPr>
          </a:lstStyle>
          <a:p>
            <a:pPr lvl="0"/>
            <a:r>
              <a:rPr lang="fi-FI" noProof="0"/>
              <a:t>Lisää kuva napsauttamalla kuvaketta</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a:t>Muokkaa perustyyl. napsautt.</a:t>
            </a:r>
          </a:p>
        </p:txBody>
      </p:sp>
      <p:sp>
        <p:nvSpPr>
          <p:cNvPr id="10" name="Päivämäärän paikkamerkki 3"/>
          <p:cNvSpPr>
            <a:spLocks noGrp="1"/>
          </p:cNvSpPr>
          <p:nvPr>
            <p:ph type="dt" sz="half" idx="19"/>
          </p:nvPr>
        </p:nvSpPr>
        <p:spPr/>
        <p:txBody>
          <a:bodyPr/>
          <a:lstStyle>
            <a:lvl1pPr>
              <a:defRPr/>
            </a:lvl1pPr>
          </a:lstStyle>
          <a:p>
            <a:fld id="{79E92441-E321-412D-BF9B-9030AC65F5FB}" type="datetimeFigureOut">
              <a:rPr lang="fi-FI" smtClean="0"/>
              <a:t>10.2.2022</a:t>
            </a:fld>
            <a:endParaRPr lang="fi-FI"/>
          </a:p>
        </p:txBody>
      </p:sp>
      <p:sp>
        <p:nvSpPr>
          <p:cNvPr id="15" name="Alatunnisteen paikkamerkki 4"/>
          <p:cNvSpPr>
            <a:spLocks noGrp="1"/>
          </p:cNvSpPr>
          <p:nvPr>
            <p:ph type="ftr" sz="quarter" idx="20"/>
          </p:nvPr>
        </p:nvSpPr>
        <p:spPr/>
        <p:txBody>
          <a:bodyPr/>
          <a:lstStyle>
            <a:lvl1pPr>
              <a:defRPr/>
            </a:lvl1pPr>
          </a:lstStyle>
          <a:p>
            <a:endParaRPr lang="fi-FI"/>
          </a:p>
        </p:txBody>
      </p:sp>
      <p:sp>
        <p:nvSpPr>
          <p:cNvPr id="16" name="Dian numeron paikkamerkki 5"/>
          <p:cNvSpPr>
            <a:spLocks noGrp="1"/>
          </p:cNvSpPr>
          <p:nvPr>
            <p:ph type="sldNum" sz="quarter" idx="21"/>
          </p:nvPr>
        </p:nvSpPr>
        <p:spPr/>
        <p:txBody>
          <a:bodyPr/>
          <a:lstStyle>
            <a:lvl1pPr>
              <a:defRPr/>
            </a:lvl1pPr>
          </a:lstStyle>
          <a:p>
            <a:fld id="{E9A3DF3C-13CA-4357-B55C-5A9844B30D2E}" type="slidenum">
              <a:rPr lang="fi-FI" smtClean="0"/>
              <a:t>‹#›</a:t>
            </a:fld>
            <a:endParaRPr lang="fi-FI"/>
          </a:p>
        </p:txBody>
      </p:sp>
    </p:spTree>
    <p:extLst>
      <p:ext uri="{BB962C8B-B14F-4D97-AF65-F5344CB8AC3E}">
        <p14:creationId xmlns:p14="http://schemas.microsoft.com/office/powerpoint/2010/main" val="6681164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Kuva aaltokuviolla">
    <p:bg>
      <p:bgPr>
        <a:solidFill>
          <a:srgbClr val="D9D9D9"/>
        </a:solidFill>
        <a:effectLst/>
      </p:bgPr>
    </p:bg>
    <p:spTree>
      <p:nvGrpSpPr>
        <p:cNvPr id="1" name=""/>
        <p:cNvGrpSpPr/>
        <p:nvPr/>
      </p:nvGrpSpPr>
      <p:grpSpPr>
        <a:xfrm>
          <a:off x="0" y="0"/>
          <a:ext cx="0" cy="0"/>
          <a:chOff x="0" y="0"/>
          <a:chExt cx="0" cy="0"/>
        </a:xfrm>
      </p:grpSpPr>
      <p:sp>
        <p:nvSpPr>
          <p:cNvPr id="3" name="Freeform 5"/>
          <p:cNvSpPr>
            <a:spLocks/>
          </p:cNvSpPr>
          <p:nvPr/>
        </p:nvSpPr>
        <p:spPr bwMode="auto">
          <a:xfrm>
            <a:off x="0" y="5199063"/>
            <a:ext cx="12193588" cy="1646237"/>
          </a:xfrm>
          <a:custGeom>
            <a:avLst/>
            <a:gdLst>
              <a:gd name="T0" fmla="*/ 12193200 w 25400"/>
              <a:gd name="T1" fmla="*/ 87335 h 3411"/>
              <a:gd name="T2" fmla="*/ 11746276 w 25400"/>
              <a:gd name="T3" fmla="*/ 217131 h 3411"/>
              <a:gd name="T4" fmla="*/ 11704992 w 25400"/>
              <a:gd name="T5" fmla="*/ 217131 h 3411"/>
              <a:gd name="T6" fmla="*/ 10892272 w 25400"/>
              <a:gd name="T7" fmla="*/ 0 h 3411"/>
              <a:gd name="T8" fmla="*/ 10079552 w 25400"/>
              <a:gd name="T9" fmla="*/ 217131 h 3411"/>
              <a:gd name="T10" fmla="*/ 9266832 w 25400"/>
              <a:gd name="T11" fmla="*/ 0 h 3411"/>
              <a:gd name="T12" fmla="*/ 8454112 w 25400"/>
              <a:gd name="T13" fmla="*/ 217131 h 3411"/>
              <a:gd name="T14" fmla="*/ 7641872 w 25400"/>
              <a:gd name="T15" fmla="*/ 0 h 3411"/>
              <a:gd name="T16" fmla="*/ 6829152 w 25400"/>
              <a:gd name="T17" fmla="*/ 217131 h 3411"/>
              <a:gd name="T18" fmla="*/ 6016432 w 25400"/>
              <a:gd name="T19" fmla="*/ 0 h 3411"/>
              <a:gd name="T20" fmla="*/ 5203712 w 25400"/>
              <a:gd name="T21" fmla="*/ 217131 h 3411"/>
              <a:gd name="T22" fmla="*/ 4390992 w 25400"/>
              <a:gd name="T23" fmla="*/ 0 h 3411"/>
              <a:gd name="T24" fmla="*/ 3578272 w 25400"/>
              <a:gd name="T25" fmla="*/ 217131 h 3411"/>
              <a:gd name="T26" fmla="*/ 2765552 w 25400"/>
              <a:gd name="T27" fmla="*/ 0 h 3411"/>
              <a:gd name="T28" fmla="*/ 1952832 w 25400"/>
              <a:gd name="T29" fmla="*/ 217131 h 3411"/>
              <a:gd name="T30" fmla="*/ 1140592 w 25400"/>
              <a:gd name="T31" fmla="*/ 0 h 3411"/>
              <a:gd name="T32" fmla="*/ 327872 w 25400"/>
              <a:gd name="T33" fmla="*/ 217131 h 3411"/>
              <a:gd name="T34" fmla="*/ 0 w 25400"/>
              <a:gd name="T35" fmla="*/ 148614 h 3411"/>
              <a:gd name="T36" fmla="*/ 0 w 25400"/>
              <a:gd name="T37" fmla="*/ 1645854 h 3411"/>
              <a:gd name="T38" fmla="*/ 12193200 w 25400"/>
              <a:gd name="T39" fmla="*/ 1645854 h 3411"/>
              <a:gd name="T40" fmla="*/ 12193200 w 25400"/>
              <a:gd name="T41" fmla="*/ 87335 h 34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400" h="3411">
                <a:moveTo>
                  <a:pt x="25400" y="181"/>
                </a:moveTo>
                <a:cubicBezTo>
                  <a:pt x="25156" y="306"/>
                  <a:pt x="24948" y="450"/>
                  <a:pt x="24469" y="450"/>
                </a:cubicBezTo>
                <a:lnTo>
                  <a:pt x="24383" y="450"/>
                </a:lnTo>
                <a:cubicBezTo>
                  <a:pt x="23537" y="450"/>
                  <a:pt x="23537" y="0"/>
                  <a:pt x="22690" y="0"/>
                </a:cubicBezTo>
                <a:cubicBezTo>
                  <a:pt x="21844" y="0"/>
                  <a:pt x="21844" y="450"/>
                  <a:pt x="20997" y="450"/>
                </a:cubicBezTo>
                <a:cubicBezTo>
                  <a:pt x="20151" y="450"/>
                  <a:pt x="20151" y="0"/>
                  <a:pt x="19304" y="0"/>
                </a:cubicBezTo>
                <a:cubicBezTo>
                  <a:pt x="18458" y="0"/>
                  <a:pt x="18458" y="450"/>
                  <a:pt x="17611" y="450"/>
                </a:cubicBezTo>
                <a:cubicBezTo>
                  <a:pt x="16765" y="450"/>
                  <a:pt x="16765" y="0"/>
                  <a:pt x="15919" y="0"/>
                </a:cubicBezTo>
                <a:cubicBezTo>
                  <a:pt x="15072" y="0"/>
                  <a:pt x="15072" y="450"/>
                  <a:pt x="14226" y="450"/>
                </a:cubicBezTo>
                <a:cubicBezTo>
                  <a:pt x="13379" y="450"/>
                  <a:pt x="13379" y="0"/>
                  <a:pt x="12533" y="0"/>
                </a:cubicBezTo>
                <a:cubicBezTo>
                  <a:pt x="11686" y="0"/>
                  <a:pt x="11686" y="450"/>
                  <a:pt x="10840" y="450"/>
                </a:cubicBezTo>
                <a:cubicBezTo>
                  <a:pt x="9993" y="450"/>
                  <a:pt x="9993" y="0"/>
                  <a:pt x="9147" y="0"/>
                </a:cubicBezTo>
                <a:cubicBezTo>
                  <a:pt x="8300" y="0"/>
                  <a:pt x="8300" y="450"/>
                  <a:pt x="7454" y="450"/>
                </a:cubicBezTo>
                <a:cubicBezTo>
                  <a:pt x="6607" y="450"/>
                  <a:pt x="6607" y="0"/>
                  <a:pt x="5761" y="0"/>
                </a:cubicBezTo>
                <a:cubicBezTo>
                  <a:pt x="4914" y="0"/>
                  <a:pt x="4914" y="450"/>
                  <a:pt x="4068" y="450"/>
                </a:cubicBezTo>
                <a:cubicBezTo>
                  <a:pt x="3223" y="450"/>
                  <a:pt x="3223" y="0"/>
                  <a:pt x="2376" y="0"/>
                </a:cubicBezTo>
                <a:cubicBezTo>
                  <a:pt x="1530" y="0"/>
                  <a:pt x="1530" y="450"/>
                  <a:pt x="683" y="450"/>
                </a:cubicBezTo>
                <a:cubicBezTo>
                  <a:pt x="367" y="450"/>
                  <a:pt x="168" y="387"/>
                  <a:pt x="0" y="308"/>
                </a:cubicBezTo>
                <a:lnTo>
                  <a:pt x="0" y="3411"/>
                </a:lnTo>
                <a:lnTo>
                  <a:pt x="25400" y="3411"/>
                </a:lnTo>
                <a:lnTo>
                  <a:pt x="25400" y="1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4" name="Ryhmä 8"/>
          <p:cNvGrpSpPr>
            <a:grpSpLocks/>
          </p:cNvGrpSpPr>
          <p:nvPr/>
        </p:nvGrpSpPr>
        <p:grpSpPr bwMode="auto">
          <a:xfrm>
            <a:off x="465138" y="6221413"/>
            <a:ext cx="804862" cy="374650"/>
            <a:chOff x="228601" y="704851"/>
            <a:chExt cx="11734800" cy="5449888"/>
          </a:xfrm>
        </p:grpSpPr>
        <p:sp>
          <p:nvSpPr>
            <p:cNvPr id="5" name="Freeform 5"/>
            <p:cNvSpPr>
              <a:spLocks noEditPoints="1"/>
            </p:cNvSpPr>
            <p:nvPr/>
          </p:nvSpPr>
          <p:spPr bwMode="black">
            <a:xfrm>
              <a:off x="228601" y="704851"/>
              <a:ext cx="11734800" cy="5449888"/>
            </a:xfrm>
            <a:custGeom>
              <a:avLst/>
              <a:gdLst>
                <a:gd name="T0" fmla="*/ 6084818 w 32573"/>
                <a:gd name="T1" fmla="*/ 5272503 h 15116"/>
                <a:gd name="T2" fmla="*/ 6988354 w 32573"/>
                <a:gd name="T3" fmla="*/ 4899347 h 15116"/>
                <a:gd name="T4" fmla="*/ 10296636 w 32573"/>
                <a:gd name="T5" fmla="*/ 4899347 h 15116"/>
                <a:gd name="T6" fmla="*/ 11734800 w 32573"/>
                <a:gd name="T7" fmla="*/ 3475584 h 15116"/>
                <a:gd name="T8" fmla="*/ 11734800 w 32573"/>
                <a:gd name="T9" fmla="*/ 0 h 15116"/>
                <a:gd name="T10" fmla="*/ 0 w 32573"/>
                <a:gd name="T11" fmla="*/ 0 h 15116"/>
                <a:gd name="T12" fmla="*/ 0 w 32573"/>
                <a:gd name="T13" fmla="*/ 3475584 h 15116"/>
                <a:gd name="T14" fmla="*/ 1429518 w 32573"/>
                <a:gd name="T15" fmla="*/ 4899347 h 15116"/>
                <a:gd name="T16" fmla="*/ 4825343 w 32573"/>
                <a:gd name="T17" fmla="*/ 4899347 h 15116"/>
                <a:gd name="T18" fmla="*/ 5728879 w 32573"/>
                <a:gd name="T19" fmla="*/ 5272503 h 15116"/>
                <a:gd name="T20" fmla="*/ 5907209 w 32573"/>
                <a:gd name="T21" fmla="*/ 5449888 h 15116"/>
                <a:gd name="T22" fmla="*/ 6084818 w 32573"/>
                <a:gd name="T23" fmla="*/ 5272503 h 15116"/>
                <a:gd name="T24" fmla="*/ 11396514 w 32573"/>
                <a:gd name="T25" fmla="*/ 338545 h 15116"/>
                <a:gd name="T26" fmla="*/ 11396514 w 32573"/>
                <a:gd name="T27" fmla="*/ 3475584 h 15116"/>
                <a:gd name="T28" fmla="*/ 10296636 w 32573"/>
                <a:gd name="T29" fmla="*/ 4560802 h 15116"/>
                <a:gd name="T30" fmla="*/ 6988354 w 32573"/>
                <a:gd name="T31" fmla="*/ 4560802 h 15116"/>
                <a:gd name="T32" fmla="*/ 5907209 w 32573"/>
                <a:gd name="T33" fmla="*/ 4974699 h 15116"/>
                <a:gd name="T34" fmla="*/ 4825343 w 32573"/>
                <a:gd name="T35" fmla="*/ 4560802 h 15116"/>
                <a:gd name="T36" fmla="*/ 1429518 w 32573"/>
                <a:gd name="T37" fmla="*/ 4560802 h 15116"/>
                <a:gd name="T38" fmla="*/ 338286 w 32573"/>
                <a:gd name="T39" fmla="*/ 3475584 h 15116"/>
                <a:gd name="T40" fmla="*/ 338286 w 32573"/>
                <a:gd name="T41" fmla="*/ 338545 h 15116"/>
                <a:gd name="T42" fmla="*/ 11396514 w 32573"/>
                <a:gd name="T43" fmla="*/ 338545 h 15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6" name="Freeform 6"/>
            <p:cNvSpPr>
              <a:spLocks/>
            </p:cNvSpPr>
            <p:nvPr/>
          </p:nvSpPr>
          <p:spPr bwMode="black">
            <a:xfrm>
              <a:off x="9961563" y="2287588"/>
              <a:ext cx="377825" cy="363538"/>
            </a:xfrm>
            <a:custGeom>
              <a:avLst/>
              <a:gdLst>
                <a:gd name="T0" fmla="*/ 377825 w 1048"/>
                <a:gd name="T1" fmla="*/ 181589 h 1009"/>
                <a:gd name="T2" fmla="*/ 189273 w 1048"/>
                <a:gd name="T3" fmla="*/ 363538 h 1009"/>
                <a:gd name="T4" fmla="*/ 0 w 1048"/>
                <a:gd name="T5" fmla="*/ 181589 h 1009"/>
                <a:gd name="T6" fmla="*/ 189273 w 1048"/>
                <a:gd name="T7" fmla="*/ 0 h 1009"/>
                <a:gd name="T8" fmla="*/ 377825 w 1048"/>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7" name="Rectangle 7"/>
            <p:cNvSpPr>
              <a:spLocks noChangeArrowheads="1"/>
            </p:cNvSpPr>
            <p:nvPr/>
          </p:nvSpPr>
          <p:spPr bwMode="black">
            <a:xfrm>
              <a:off x="9986963"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fi-FI" altLang="fi-FI"/>
            </a:p>
          </p:txBody>
        </p:sp>
        <p:sp>
          <p:nvSpPr>
            <p:cNvPr id="8" name="Freeform 8"/>
            <p:cNvSpPr>
              <a:spLocks/>
            </p:cNvSpPr>
            <p:nvPr/>
          </p:nvSpPr>
          <p:spPr bwMode="black">
            <a:xfrm>
              <a:off x="8709026" y="2282826"/>
              <a:ext cx="1119188" cy="1668463"/>
            </a:xfrm>
            <a:custGeom>
              <a:avLst/>
              <a:gdLst>
                <a:gd name="T0" fmla="*/ 693140 w 3105"/>
                <a:gd name="T1" fmla="*/ 967889 h 4625"/>
                <a:gd name="T2" fmla="*/ 1119188 w 3105"/>
                <a:gd name="T3" fmla="*/ 1668463 h 4625"/>
                <a:gd name="T4" fmla="*/ 764508 w 3105"/>
                <a:gd name="T5" fmla="*/ 1668463 h 4625"/>
                <a:gd name="T6" fmla="*/ 478674 w 3105"/>
                <a:gd name="T7" fmla="*/ 1203097 h 4625"/>
                <a:gd name="T8" fmla="*/ 324763 w 3105"/>
                <a:gd name="T9" fmla="*/ 1398984 h 4625"/>
                <a:gd name="T10" fmla="*/ 324763 w 3105"/>
                <a:gd name="T11" fmla="*/ 1668463 h 4625"/>
                <a:gd name="T12" fmla="*/ 0 w 3105"/>
                <a:gd name="T13" fmla="*/ 1668463 h 4625"/>
                <a:gd name="T14" fmla="*/ 0 w 3105"/>
                <a:gd name="T15" fmla="*/ 0 h 4625"/>
                <a:gd name="T16" fmla="*/ 324763 w 3105"/>
                <a:gd name="T17" fmla="*/ 0 h 4625"/>
                <a:gd name="T18" fmla="*/ 324763 w 3105"/>
                <a:gd name="T19" fmla="*/ 769838 h 4625"/>
                <a:gd name="T20" fmla="*/ 308543 w 3105"/>
                <a:gd name="T21" fmla="*/ 1055551 h 4625"/>
                <a:gd name="T22" fmla="*/ 315391 w 3105"/>
                <a:gd name="T23" fmla="*/ 1055551 h 4625"/>
                <a:gd name="T24" fmla="*/ 455965 w 3105"/>
                <a:gd name="T25" fmla="*/ 838741 h 4625"/>
                <a:gd name="T26" fmla="*/ 704674 w 3105"/>
                <a:gd name="T27" fmla="*/ 506852 h 4625"/>
                <a:gd name="T28" fmla="*/ 1084585 w 3105"/>
                <a:gd name="T29" fmla="*/ 506852 h 4625"/>
                <a:gd name="T30" fmla="*/ 693140 w 3105"/>
                <a:gd name="T31" fmla="*/ 967889 h 46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9" name="Freeform 9"/>
            <p:cNvSpPr>
              <a:spLocks/>
            </p:cNvSpPr>
            <p:nvPr/>
          </p:nvSpPr>
          <p:spPr bwMode="black">
            <a:xfrm>
              <a:off x="7353301" y="2762251"/>
              <a:ext cx="1027113" cy="1189038"/>
            </a:xfrm>
            <a:custGeom>
              <a:avLst/>
              <a:gdLst>
                <a:gd name="T0" fmla="*/ 1027113 w 2850"/>
                <a:gd name="T1" fmla="*/ 444446 h 3296"/>
                <a:gd name="T2" fmla="*/ 663119 w 2850"/>
                <a:gd name="T3" fmla="*/ 0 h 3296"/>
                <a:gd name="T4" fmla="*/ 315702 w 2850"/>
                <a:gd name="T5" fmla="*/ 218976 h 3296"/>
                <a:gd name="T6" fmla="*/ 308494 w 2850"/>
                <a:gd name="T7" fmla="*/ 218976 h 3296"/>
                <a:gd name="T8" fmla="*/ 324712 w 2850"/>
                <a:gd name="T9" fmla="*/ 27417 h 3296"/>
                <a:gd name="T10" fmla="*/ 0 w 2850"/>
                <a:gd name="T11" fmla="*/ 27417 h 3296"/>
                <a:gd name="T12" fmla="*/ 0 w 2850"/>
                <a:gd name="T13" fmla="*/ 1189038 h 3296"/>
                <a:gd name="T14" fmla="*/ 324712 w 2850"/>
                <a:gd name="T15" fmla="*/ 1189038 h 3296"/>
                <a:gd name="T16" fmla="*/ 324712 w 2850"/>
                <a:gd name="T17" fmla="*/ 500002 h 3296"/>
                <a:gd name="T18" fmla="*/ 525089 w 2850"/>
                <a:gd name="T19" fmla="*/ 274171 h 3296"/>
                <a:gd name="T20" fmla="*/ 699878 w 2850"/>
                <a:gd name="T21" fmla="*/ 509382 h 3296"/>
                <a:gd name="T22" fmla="*/ 699878 w 2850"/>
                <a:gd name="T23" fmla="*/ 1189038 h 3296"/>
                <a:gd name="T24" fmla="*/ 1027113 w 2850"/>
                <a:gd name="T25" fmla="*/ 1189038 h 3296"/>
                <a:gd name="T26" fmla="*/ 1027113 w 2850"/>
                <a:gd name="T27" fmla="*/ 444446 h 32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0" name="Freeform 10"/>
            <p:cNvSpPr>
              <a:spLocks/>
            </p:cNvSpPr>
            <p:nvPr/>
          </p:nvSpPr>
          <p:spPr bwMode="black">
            <a:xfrm>
              <a:off x="6664326" y="2287588"/>
              <a:ext cx="377825" cy="363538"/>
            </a:xfrm>
            <a:custGeom>
              <a:avLst/>
              <a:gdLst>
                <a:gd name="T0" fmla="*/ 377825 w 1047"/>
                <a:gd name="T1" fmla="*/ 181589 h 1009"/>
                <a:gd name="T2" fmla="*/ 189093 w 1047"/>
                <a:gd name="T3" fmla="*/ 363538 h 1009"/>
                <a:gd name="T4" fmla="*/ 0 w 1047"/>
                <a:gd name="T5" fmla="*/ 181589 h 1009"/>
                <a:gd name="T6" fmla="*/ 189093 w 1047"/>
                <a:gd name="T7" fmla="*/ 0 h 1009"/>
                <a:gd name="T8" fmla="*/ 377825 w 1047"/>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1" name="Rectangle 11"/>
            <p:cNvSpPr>
              <a:spLocks noChangeArrowheads="1"/>
            </p:cNvSpPr>
            <p:nvPr/>
          </p:nvSpPr>
          <p:spPr bwMode="black">
            <a:xfrm>
              <a:off x="6689726"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fi-FI" altLang="fi-FI"/>
            </a:p>
          </p:txBody>
        </p:sp>
        <p:sp>
          <p:nvSpPr>
            <p:cNvPr id="12" name="Freeform 12"/>
            <p:cNvSpPr>
              <a:spLocks/>
            </p:cNvSpPr>
            <p:nvPr/>
          </p:nvSpPr>
          <p:spPr bwMode="black">
            <a:xfrm>
              <a:off x="5399088" y="2762251"/>
              <a:ext cx="1047750" cy="1216025"/>
            </a:xfrm>
            <a:custGeom>
              <a:avLst/>
              <a:gdLst>
                <a:gd name="T0" fmla="*/ 729857 w 2907"/>
                <a:gd name="T1" fmla="*/ 865963 h 3373"/>
                <a:gd name="T2" fmla="*/ 451610 w 2907"/>
                <a:gd name="T3" fmla="*/ 711661 h 3373"/>
                <a:gd name="T4" fmla="*/ 57668 w 2907"/>
                <a:gd name="T5" fmla="*/ 356912 h 3373"/>
                <a:gd name="T6" fmla="*/ 515765 w 2907"/>
                <a:gd name="T7" fmla="*/ 0 h 3373"/>
                <a:gd name="T8" fmla="*/ 1047750 w 2907"/>
                <a:gd name="T9" fmla="*/ 264620 h 3373"/>
                <a:gd name="T10" fmla="*/ 768783 w 2907"/>
                <a:gd name="T11" fmla="*/ 421445 h 3373"/>
                <a:gd name="T12" fmla="*/ 527299 w 2907"/>
                <a:gd name="T13" fmla="*/ 236860 h 3373"/>
                <a:gd name="T14" fmla="*/ 375561 w 2907"/>
                <a:gd name="T15" fmla="*/ 340689 h 3373"/>
                <a:gd name="T16" fmla="*/ 700302 w 2907"/>
                <a:gd name="T17" fmla="*/ 492827 h 3373"/>
                <a:gd name="T18" fmla="*/ 1047750 w 2907"/>
                <a:gd name="T19" fmla="*/ 845053 h 3373"/>
                <a:gd name="T20" fmla="*/ 580281 w 2907"/>
                <a:gd name="T21" fmla="*/ 1216025 h 3373"/>
                <a:gd name="T22" fmla="*/ 0 w 2907"/>
                <a:gd name="T23" fmla="*/ 916796 h 3373"/>
                <a:gd name="T24" fmla="*/ 283293 w 2907"/>
                <a:gd name="T25" fmla="*/ 757807 h 3373"/>
                <a:gd name="T26" fmla="*/ 575956 w 2907"/>
                <a:gd name="T27" fmla="*/ 978805 h 3373"/>
                <a:gd name="T28" fmla="*/ 729857 w 2907"/>
                <a:gd name="T29" fmla="*/ 865963 h 33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3" name="Freeform 13"/>
            <p:cNvSpPr>
              <a:spLocks/>
            </p:cNvSpPr>
            <p:nvPr/>
          </p:nvSpPr>
          <p:spPr bwMode="black">
            <a:xfrm>
              <a:off x="4770438" y="2295526"/>
              <a:ext cx="563563" cy="1677988"/>
            </a:xfrm>
            <a:custGeom>
              <a:avLst/>
              <a:gdLst>
                <a:gd name="T0" fmla="*/ 326614 w 1565"/>
                <a:gd name="T1" fmla="*/ 0 h 4657"/>
                <a:gd name="T2" fmla="*/ 0 w 1565"/>
                <a:gd name="T3" fmla="*/ 0 h 4657"/>
                <a:gd name="T4" fmla="*/ 0 w 1565"/>
                <a:gd name="T5" fmla="*/ 1335328 h 4657"/>
                <a:gd name="T6" fmla="*/ 77062 w 1565"/>
                <a:gd name="T7" fmla="*/ 1596196 h 4657"/>
                <a:gd name="T8" fmla="*/ 321933 w 1565"/>
                <a:gd name="T9" fmla="*/ 1677988 h 4657"/>
                <a:gd name="T10" fmla="*/ 439327 w 1565"/>
                <a:gd name="T11" fmla="*/ 1665377 h 4657"/>
                <a:gd name="T12" fmla="*/ 535835 w 1565"/>
                <a:gd name="T13" fmla="*/ 1629706 h 4657"/>
                <a:gd name="T14" fmla="*/ 563563 w 1565"/>
                <a:gd name="T15" fmla="*/ 1410994 h 4657"/>
                <a:gd name="T16" fmla="*/ 495863 w 1565"/>
                <a:gd name="T17" fmla="*/ 1430451 h 4657"/>
                <a:gd name="T18" fmla="*/ 427804 w 1565"/>
                <a:gd name="T19" fmla="*/ 1436216 h 4657"/>
                <a:gd name="T20" fmla="*/ 350741 w 1565"/>
                <a:gd name="T21" fmla="*/ 1404148 h 4657"/>
                <a:gd name="T22" fmla="*/ 326614 w 1565"/>
                <a:gd name="T23" fmla="*/ 1288848 h 4657"/>
                <a:gd name="T24" fmla="*/ 326614 w 1565"/>
                <a:gd name="T25" fmla="*/ 0 h 46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4" name="Freeform 14"/>
            <p:cNvSpPr>
              <a:spLocks noEditPoints="1"/>
            </p:cNvSpPr>
            <p:nvPr/>
          </p:nvSpPr>
          <p:spPr bwMode="black">
            <a:xfrm>
              <a:off x="3455988" y="2762251"/>
              <a:ext cx="1073150" cy="1216025"/>
            </a:xfrm>
            <a:custGeom>
              <a:avLst/>
              <a:gdLst>
                <a:gd name="T0" fmla="*/ 555140 w 2977"/>
                <a:gd name="T1" fmla="*/ 234697 h 3373"/>
                <a:gd name="T2" fmla="*/ 313257 w 2977"/>
                <a:gd name="T3" fmla="*/ 478767 h 3373"/>
                <a:gd name="T4" fmla="*/ 771428 w 2977"/>
                <a:gd name="T5" fmla="*/ 478767 h 3373"/>
                <a:gd name="T6" fmla="*/ 555140 w 2977"/>
                <a:gd name="T7" fmla="*/ 234697 h 3373"/>
                <a:gd name="T8" fmla="*/ 1056928 w 2977"/>
                <a:gd name="T9" fmla="*/ 695438 h 3373"/>
                <a:gd name="T10" fmla="*/ 306408 w 2977"/>
                <a:gd name="T11" fmla="*/ 695438 h 3373"/>
                <a:gd name="T12" fmla="*/ 561989 w 2977"/>
                <a:gd name="T13" fmla="*/ 976281 h 3373"/>
                <a:gd name="T14" fmla="*/ 785487 w 2977"/>
                <a:gd name="T15" fmla="*/ 785207 h 3373"/>
                <a:gd name="T16" fmla="*/ 1059091 w 2977"/>
                <a:gd name="T17" fmla="*/ 939508 h 3373"/>
                <a:gd name="T18" fmla="*/ 561989 w 2977"/>
                <a:gd name="T19" fmla="*/ 1216025 h 3373"/>
                <a:gd name="T20" fmla="*/ 0 w 2977"/>
                <a:gd name="T21" fmla="*/ 607832 h 3373"/>
                <a:gd name="T22" fmla="*/ 555140 w 2977"/>
                <a:gd name="T23" fmla="*/ 0 h 3373"/>
                <a:gd name="T24" fmla="*/ 1073150 w 2977"/>
                <a:gd name="T25" fmla="*/ 536450 h 3373"/>
                <a:gd name="T26" fmla="*/ 1056928 w 2977"/>
                <a:gd name="T27" fmla="*/ 695438 h 33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5" name="Freeform 15"/>
            <p:cNvSpPr>
              <a:spLocks/>
            </p:cNvSpPr>
            <p:nvPr/>
          </p:nvSpPr>
          <p:spPr bwMode="black">
            <a:xfrm>
              <a:off x="1879601" y="2357438"/>
              <a:ext cx="1311275" cy="1593850"/>
            </a:xfrm>
            <a:custGeom>
              <a:avLst/>
              <a:gdLst>
                <a:gd name="T0" fmla="*/ 973102 w 3641"/>
                <a:gd name="T1" fmla="*/ 1593850 h 4420"/>
                <a:gd name="T2" fmla="*/ 1311275 w 3641"/>
                <a:gd name="T3" fmla="*/ 1593850 h 4420"/>
                <a:gd name="T4" fmla="*/ 1311275 w 3641"/>
                <a:gd name="T5" fmla="*/ 0 h 4420"/>
                <a:gd name="T6" fmla="*/ 973102 w 3641"/>
                <a:gd name="T7" fmla="*/ 0 h 4420"/>
                <a:gd name="T8" fmla="*/ 973102 w 3641"/>
                <a:gd name="T9" fmla="*/ 631049 h 4420"/>
                <a:gd name="T10" fmla="*/ 338173 w 3641"/>
                <a:gd name="T11" fmla="*/ 631049 h 4420"/>
                <a:gd name="T12" fmla="*/ 338173 w 3641"/>
                <a:gd name="T13" fmla="*/ 0 h 4420"/>
                <a:gd name="T14" fmla="*/ 0 w 3641"/>
                <a:gd name="T15" fmla="*/ 0 h 4420"/>
                <a:gd name="T16" fmla="*/ 0 w 3641"/>
                <a:gd name="T17" fmla="*/ 1593850 h 4420"/>
                <a:gd name="T18" fmla="*/ 338173 w 3641"/>
                <a:gd name="T19" fmla="*/ 1593850 h 4420"/>
                <a:gd name="T20" fmla="*/ 338173 w 3641"/>
                <a:gd name="T21" fmla="*/ 932510 h 4420"/>
                <a:gd name="T22" fmla="*/ 973102 w 3641"/>
                <a:gd name="T23" fmla="*/ 932510 h 4420"/>
                <a:gd name="T24" fmla="*/ 973102 w 3641"/>
                <a:gd name="T25" fmla="*/ 1593850 h 44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gr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a:t>Muokkaa perustyyl. napsautt.</a:t>
            </a:r>
          </a:p>
        </p:txBody>
      </p:sp>
      <p:sp>
        <p:nvSpPr>
          <p:cNvPr id="16" name="Päivämäärän paikkamerkki 2"/>
          <p:cNvSpPr>
            <a:spLocks noGrp="1"/>
          </p:cNvSpPr>
          <p:nvPr>
            <p:ph type="dt" sz="half" idx="10"/>
          </p:nvPr>
        </p:nvSpPr>
        <p:spPr/>
        <p:txBody>
          <a:bodyPr/>
          <a:lstStyle>
            <a:lvl1pPr>
              <a:defRPr/>
            </a:lvl1pPr>
          </a:lstStyle>
          <a:p>
            <a:fld id="{79E92441-E321-412D-BF9B-9030AC65F5FB}" type="datetimeFigureOut">
              <a:rPr lang="fi-FI" smtClean="0"/>
              <a:t>10.2.2022</a:t>
            </a:fld>
            <a:endParaRPr lang="fi-FI"/>
          </a:p>
        </p:txBody>
      </p:sp>
      <p:sp>
        <p:nvSpPr>
          <p:cNvPr id="17" name="Alatunnisteen paikkamerkki 3"/>
          <p:cNvSpPr>
            <a:spLocks noGrp="1"/>
          </p:cNvSpPr>
          <p:nvPr>
            <p:ph type="ftr" sz="quarter" idx="11"/>
          </p:nvPr>
        </p:nvSpPr>
        <p:spPr/>
        <p:txBody>
          <a:bodyPr/>
          <a:lstStyle>
            <a:lvl1pPr>
              <a:defRPr/>
            </a:lvl1pPr>
          </a:lstStyle>
          <a:p>
            <a:endParaRPr lang="fi-FI"/>
          </a:p>
        </p:txBody>
      </p:sp>
      <p:sp>
        <p:nvSpPr>
          <p:cNvPr id="18" name="Dian numeron paikkamerkki 4"/>
          <p:cNvSpPr>
            <a:spLocks noGrp="1"/>
          </p:cNvSpPr>
          <p:nvPr>
            <p:ph type="sldNum" sz="quarter" idx="12"/>
          </p:nvPr>
        </p:nvSpPr>
        <p:spPr/>
        <p:txBody>
          <a:bodyPr/>
          <a:lstStyle>
            <a:lvl1pPr>
              <a:defRPr/>
            </a:lvl1pPr>
          </a:lstStyle>
          <a:p>
            <a:fld id="{E9A3DF3C-13CA-4357-B55C-5A9844B30D2E}" type="slidenum">
              <a:rPr lang="fi-FI" smtClean="0"/>
              <a:t>‹#›</a:t>
            </a:fld>
            <a:endParaRPr lang="fi-FI"/>
          </a:p>
        </p:txBody>
      </p:sp>
    </p:spTree>
    <p:extLst>
      <p:ext uri="{BB962C8B-B14F-4D97-AF65-F5344CB8AC3E}">
        <p14:creationId xmlns:p14="http://schemas.microsoft.com/office/powerpoint/2010/main" val="3664701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Väliotsikko tiili">
    <p:bg>
      <p:bgPr>
        <a:solidFill>
          <a:srgbClr val="DB2719"/>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perustyyl. napsautt.</a:t>
            </a:r>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fld id="{6EAB05F7-8E58-4971-954E-2357C56EBEA6}" type="datetimeFigureOut">
              <a:rPr lang="fi-FI" smtClean="0"/>
              <a:t>10.2.2022</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endParaRPr lang="fi-FI"/>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fld id="{B3ED3CF1-AE36-4F7D-B1D7-F5107BEBB32E}" type="slidenum">
              <a:rPr lang="fi-FI" smtClean="0"/>
              <a:t>‹#›</a:t>
            </a:fld>
            <a:endParaRPr lang="fi-FI"/>
          </a:p>
        </p:txBody>
      </p:sp>
    </p:spTree>
    <p:extLst>
      <p:ext uri="{BB962C8B-B14F-4D97-AF65-F5344CB8AC3E}">
        <p14:creationId xmlns:p14="http://schemas.microsoft.com/office/powerpoint/2010/main" val="34880405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Kuva aaltokuviolla B">
    <p:bg>
      <p:bgPr>
        <a:solidFill>
          <a:srgbClr val="D9D9D9"/>
        </a:solidFill>
        <a:effectLst/>
      </p:bgPr>
    </p:bg>
    <p:spTree>
      <p:nvGrpSpPr>
        <p:cNvPr id="1" name=""/>
        <p:cNvGrpSpPr/>
        <p:nvPr/>
      </p:nvGrpSpPr>
      <p:grpSpPr>
        <a:xfrm>
          <a:off x="0" y="0"/>
          <a:ext cx="0" cy="0"/>
          <a:chOff x="0" y="0"/>
          <a:chExt cx="0" cy="0"/>
        </a:xfrm>
      </p:grpSpPr>
      <p:sp>
        <p:nvSpPr>
          <p:cNvPr id="3" name="Freeform 5"/>
          <p:cNvSpPr>
            <a:spLocks/>
          </p:cNvSpPr>
          <p:nvPr/>
        </p:nvSpPr>
        <p:spPr bwMode="auto">
          <a:xfrm>
            <a:off x="8715375" y="3384550"/>
            <a:ext cx="3460750" cy="3475038"/>
          </a:xfrm>
          <a:custGeom>
            <a:avLst/>
            <a:gdLst>
              <a:gd name="T0" fmla="*/ 0 w 7208"/>
              <a:gd name="T1" fmla="*/ 3474385 h 7249"/>
              <a:gd name="T2" fmla="*/ 3459636 w 7208"/>
              <a:gd name="T3" fmla="*/ 3474385 h 7249"/>
              <a:gd name="T4" fmla="*/ 3459636 w 7208"/>
              <a:gd name="T5" fmla="*/ 0 h 7249"/>
              <a:gd name="T6" fmla="*/ 3210051 w 7208"/>
              <a:gd name="T7" fmla="*/ 476895 h 7249"/>
              <a:gd name="T8" fmla="*/ 3210051 w 7208"/>
              <a:gd name="T9" fmla="*/ 476895 h 7249"/>
              <a:gd name="T10" fmla="*/ 2482414 w 7208"/>
              <a:gd name="T11" fmla="*/ 898193 h 7249"/>
              <a:gd name="T12" fmla="*/ 2482414 w 7208"/>
              <a:gd name="T13" fmla="*/ 898193 h 7249"/>
              <a:gd name="T14" fmla="*/ 2060519 w 7208"/>
              <a:gd name="T15" fmla="*/ 1624319 h 7249"/>
              <a:gd name="T16" fmla="*/ 2060519 w 7208"/>
              <a:gd name="T17" fmla="*/ 1624319 h 7249"/>
              <a:gd name="T18" fmla="*/ 1333361 w 7208"/>
              <a:gd name="T19" fmla="*/ 2045617 h 7249"/>
              <a:gd name="T20" fmla="*/ 1333361 w 7208"/>
              <a:gd name="T21" fmla="*/ 2045617 h 7249"/>
              <a:gd name="T22" fmla="*/ 911466 w 7208"/>
              <a:gd name="T23" fmla="*/ 2771743 h 7249"/>
              <a:gd name="T24" fmla="*/ 911466 w 7208"/>
              <a:gd name="T25" fmla="*/ 2771743 h 7249"/>
              <a:gd name="T26" fmla="*/ 184309 w 7208"/>
              <a:gd name="T27" fmla="*/ 3193041 h 7249"/>
              <a:gd name="T28" fmla="*/ 184309 w 7208"/>
              <a:gd name="T29" fmla="*/ 3193041 h 7249"/>
              <a:gd name="T30" fmla="*/ 0 w 7208"/>
              <a:gd name="T31" fmla="*/ 3474385 h 72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208" h="7249">
                <a:moveTo>
                  <a:pt x="0" y="7249"/>
                </a:moveTo>
                <a:lnTo>
                  <a:pt x="7208" y="7249"/>
                </a:lnTo>
                <a:lnTo>
                  <a:pt x="7208" y="0"/>
                </a:lnTo>
                <a:cubicBezTo>
                  <a:pt x="7078" y="318"/>
                  <a:pt x="7089" y="594"/>
                  <a:pt x="6688" y="995"/>
                </a:cubicBezTo>
                <a:cubicBezTo>
                  <a:pt x="6089" y="1593"/>
                  <a:pt x="5771" y="1275"/>
                  <a:pt x="5172" y="1874"/>
                </a:cubicBezTo>
                <a:cubicBezTo>
                  <a:pt x="4574" y="2472"/>
                  <a:pt x="4892" y="2790"/>
                  <a:pt x="4293" y="3389"/>
                </a:cubicBezTo>
                <a:cubicBezTo>
                  <a:pt x="3695" y="3988"/>
                  <a:pt x="3377" y="3669"/>
                  <a:pt x="2778" y="4268"/>
                </a:cubicBezTo>
                <a:cubicBezTo>
                  <a:pt x="2180" y="4867"/>
                  <a:pt x="2498" y="5185"/>
                  <a:pt x="1899" y="5783"/>
                </a:cubicBezTo>
                <a:cubicBezTo>
                  <a:pt x="1301" y="6382"/>
                  <a:pt x="983" y="6064"/>
                  <a:pt x="384" y="6662"/>
                </a:cubicBezTo>
                <a:cubicBezTo>
                  <a:pt x="159" y="6887"/>
                  <a:pt x="63" y="7073"/>
                  <a:pt x="0" y="72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4" name="Ryhmä 36"/>
          <p:cNvGrpSpPr/>
          <p:nvPr/>
        </p:nvGrpSpPr>
        <p:grpSpPr bwMode="black">
          <a:xfrm>
            <a:off x="472152" y="6228511"/>
            <a:ext cx="804333" cy="373549"/>
            <a:chOff x="228601" y="704851"/>
            <a:chExt cx="11734800" cy="5449888"/>
          </a:xfrm>
          <a:solidFill>
            <a:schemeClr val="bg1"/>
          </a:solidFill>
        </p:grpSpPr>
        <p:sp>
          <p:nvSpPr>
            <p:cNvPr id="5"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title"/>
          </p:nvPr>
        </p:nvSpPr>
        <p:spPr>
          <a:xfrm>
            <a:off x="10408599" y="5457217"/>
            <a:ext cx="1420237" cy="670884"/>
          </a:xfrm>
        </p:spPr>
        <p:txBody>
          <a:bodyPr anchor="ctr"/>
          <a:lstStyle>
            <a:lvl1pPr algn="ctr">
              <a:defRPr sz="1400" b="0">
                <a:latin typeface="+mn-lt"/>
              </a:defRPr>
            </a:lvl1pPr>
          </a:lstStyle>
          <a:p>
            <a:r>
              <a:rPr lang="fi-FI"/>
              <a:t>Muokkaa perustyyl. napsautt.</a:t>
            </a:r>
          </a:p>
        </p:txBody>
      </p:sp>
    </p:spTree>
    <p:extLst>
      <p:ext uri="{BB962C8B-B14F-4D97-AF65-F5344CB8AC3E}">
        <p14:creationId xmlns:p14="http://schemas.microsoft.com/office/powerpoint/2010/main" val="40582976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Kuva">
    <p:spTree>
      <p:nvGrpSpPr>
        <p:cNvPr id="1" name=""/>
        <p:cNvGrpSpPr/>
        <p:nvPr/>
      </p:nvGrpSpPr>
      <p:grpSpPr>
        <a:xfrm>
          <a:off x="0" y="0"/>
          <a:ext cx="0" cy="0"/>
          <a:chOff x="0" y="0"/>
          <a:chExt cx="0" cy="0"/>
        </a:xfrm>
      </p:grpSpPr>
      <p:sp>
        <p:nvSpPr>
          <p:cNvPr id="6" name="Picture Placeholder 7"/>
          <p:cNvSpPr>
            <a:spLocks noGrp="1"/>
          </p:cNvSpPr>
          <p:nvPr>
            <p:ph type="pic" sz="quarter" idx="13"/>
          </p:nvPr>
        </p:nvSpPr>
        <p:spPr>
          <a:xfrm>
            <a:off x="0" y="0"/>
            <a:ext cx="12192000" cy="6858000"/>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2" name="Otsikko 1"/>
          <p:cNvSpPr>
            <a:spLocks noGrp="1"/>
          </p:cNvSpPr>
          <p:nvPr>
            <p:ph type="title"/>
          </p:nvPr>
        </p:nvSpPr>
        <p:spPr/>
        <p:txBody>
          <a:bodyPr/>
          <a:lstStyle/>
          <a:p>
            <a:r>
              <a:rPr lang="fi-FI"/>
              <a:t>Muokkaa perustyyl. napsautt.</a:t>
            </a:r>
          </a:p>
        </p:txBody>
      </p:sp>
    </p:spTree>
    <p:extLst>
      <p:ext uri="{BB962C8B-B14F-4D97-AF65-F5344CB8AC3E}">
        <p14:creationId xmlns:p14="http://schemas.microsoft.com/office/powerpoint/2010/main" val="301510932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3"/>
          <p:cNvSpPr>
            <a:spLocks noGrp="1"/>
          </p:cNvSpPr>
          <p:nvPr>
            <p:ph type="dt" sz="half" idx="10"/>
          </p:nvPr>
        </p:nvSpPr>
        <p:spPr/>
        <p:txBody>
          <a:bodyPr/>
          <a:lstStyle>
            <a:lvl1pPr>
              <a:defRPr/>
            </a:lvl1pPr>
          </a:lstStyle>
          <a:p>
            <a:fld id="{79E92441-E321-412D-BF9B-9030AC65F5FB}" type="datetimeFigureOut">
              <a:rPr lang="fi-FI" smtClean="0"/>
              <a:t>10.2.2022</a:t>
            </a:fld>
            <a:endParaRPr lang="fi-FI"/>
          </a:p>
        </p:txBody>
      </p:sp>
      <p:sp>
        <p:nvSpPr>
          <p:cNvPr id="4" name="Alatunnisteen paikkamerkki 4"/>
          <p:cNvSpPr>
            <a:spLocks noGrp="1"/>
          </p:cNvSpPr>
          <p:nvPr>
            <p:ph type="ftr" sz="quarter" idx="11"/>
          </p:nvPr>
        </p:nvSpPr>
        <p:spPr/>
        <p:txBody>
          <a:bodyPr/>
          <a:lstStyle>
            <a:lvl1pPr>
              <a:defRPr/>
            </a:lvl1pPr>
          </a:lstStyle>
          <a:p>
            <a:endParaRPr lang="fi-FI"/>
          </a:p>
        </p:txBody>
      </p:sp>
      <p:sp>
        <p:nvSpPr>
          <p:cNvPr id="5" name="Dian numeron paikkamerkki 5"/>
          <p:cNvSpPr>
            <a:spLocks noGrp="1"/>
          </p:cNvSpPr>
          <p:nvPr>
            <p:ph type="sldNum" sz="quarter" idx="12"/>
          </p:nvPr>
        </p:nvSpPr>
        <p:spPr/>
        <p:txBody>
          <a:bodyPr/>
          <a:lstStyle>
            <a:lvl1pPr>
              <a:defRPr/>
            </a:lvl1pPr>
          </a:lstStyle>
          <a:p>
            <a:fld id="{E9A3DF3C-13CA-4357-B55C-5A9844B30D2E}" type="slidenum">
              <a:rPr lang="fi-FI" smtClean="0"/>
              <a:t>‹#›</a:t>
            </a:fld>
            <a:endParaRPr lang="fi-FI"/>
          </a:p>
        </p:txBody>
      </p:sp>
    </p:spTree>
    <p:extLst>
      <p:ext uri="{BB962C8B-B14F-4D97-AF65-F5344CB8AC3E}">
        <p14:creationId xmlns:p14="http://schemas.microsoft.com/office/powerpoint/2010/main" val="14392529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p:cNvSpPr>
            <a:spLocks noGrp="1"/>
          </p:cNvSpPr>
          <p:nvPr>
            <p:ph type="dt" sz="half" idx="10"/>
          </p:nvPr>
        </p:nvSpPr>
        <p:spPr/>
        <p:txBody>
          <a:bodyPr/>
          <a:lstStyle>
            <a:lvl1pPr>
              <a:defRPr/>
            </a:lvl1pPr>
          </a:lstStyle>
          <a:p>
            <a:fld id="{79E92441-E321-412D-BF9B-9030AC65F5FB}" type="datetimeFigureOut">
              <a:rPr lang="fi-FI" smtClean="0"/>
              <a:t>10.2.2022</a:t>
            </a:fld>
            <a:endParaRPr lang="fi-FI"/>
          </a:p>
        </p:txBody>
      </p:sp>
      <p:sp>
        <p:nvSpPr>
          <p:cNvPr id="3" name="Alatunnisteen paikkamerkki 4"/>
          <p:cNvSpPr>
            <a:spLocks noGrp="1"/>
          </p:cNvSpPr>
          <p:nvPr>
            <p:ph type="ftr" sz="quarter" idx="11"/>
          </p:nvPr>
        </p:nvSpPr>
        <p:spPr/>
        <p:txBody>
          <a:bodyPr/>
          <a:lstStyle>
            <a:lvl1pPr>
              <a:defRPr/>
            </a:lvl1pPr>
          </a:lstStyle>
          <a:p>
            <a:endParaRPr lang="fi-FI"/>
          </a:p>
        </p:txBody>
      </p:sp>
      <p:sp>
        <p:nvSpPr>
          <p:cNvPr id="4" name="Dian numeron paikkamerkki 5"/>
          <p:cNvSpPr>
            <a:spLocks noGrp="1"/>
          </p:cNvSpPr>
          <p:nvPr>
            <p:ph type="sldNum" sz="quarter" idx="12"/>
          </p:nvPr>
        </p:nvSpPr>
        <p:spPr/>
        <p:txBody>
          <a:bodyPr/>
          <a:lstStyle>
            <a:lvl1pPr>
              <a:defRPr/>
            </a:lvl1pPr>
          </a:lstStyle>
          <a:p>
            <a:fld id="{E9A3DF3C-13CA-4357-B55C-5A9844B30D2E}" type="slidenum">
              <a:rPr lang="fi-FI" smtClean="0"/>
              <a:t>‹#›</a:t>
            </a:fld>
            <a:endParaRPr lang="fi-FI"/>
          </a:p>
        </p:txBody>
      </p:sp>
    </p:spTree>
    <p:extLst>
      <p:ext uri="{BB962C8B-B14F-4D97-AF65-F5344CB8AC3E}">
        <p14:creationId xmlns:p14="http://schemas.microsoft.com/office/powerpoint/2010/main" val="23996711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Kansi 1">
    <p:bg>
      <p:bgPr>
        <a:solidFill>
          <a:srgbClr val="0001BE"/>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9393238" cy="6858000"/>
          </a:xfrm>
          <a:custGeom>
            <a:avLst/>
            <a:gdLst>
              <a:gd name="T0" fmla="*/ 2504148 w 19559"/>
              <a:gd name="T1" fmla="*/ 6858000 h 14300"/>
              <a:gd name="T2" fmla="*/ 2712107 w 19559"/>
              <a:gd name="T3" fmla="*/ 6505508 h 14300"/>
              <a:gd name="T4" fmla="*/ 3439722 w 19559"/>
              <a:gd name="T5" fmla="*/ 6083957 h 14300"/>
              <a:gd name="T6" fmla="*/ 3861883 w 19559"/>
              <a:gd name="T7" fmla="*/ 5357393 h 14300"/>
              <a:gd name="T8" fmla="*/ 4589498 w 19559"/>
              <a:gd name="T9" fmla="*/ 4935842 h 14300"/>
              <a:gd name="T10" fmla="*/ 5011659 w 19559"/>
              <a:gd name="T11" fmla="*/ 4209277 h 14300"/>
              <a:gd name="T12" fmla="*/ 5739754 w 19559"/>
              <a:gd name="T13" fmla="*/ 3787726 h 14300"/>
              <a:gd name="T14" fmla="*/ 6161915 w 19559"/>
              <a:gd name="T15" fmla="*/ 3060682 h 14300"/>
              <a:gd name="T16" fmla="*/ 6889530 w 19559"/>
              <a:gd name="T17" fmla="*/ 2639131 h 14300"/>
              <a:gd name="T18" fmla="*/ 7311690 w 19559"/>
              <a:gd name="T19" fmla="*/ 1912567 h 14300"/>
              <a:gd name="T20" fmla="*/ 8039305 w 19559"/>
              <a:gd name="T21" fmla="*/ 1491016 h 14300"/>
              <a:gd name="T22" fmla="*/ 8461466 w 19559"/>
              <a:gd name="T23" fmla="*/ 764451 h 14300"/>
              <a:gd name="T24" fmla="*/ 9188601 w 19559"/>
              <a:gd name="T25" fmla="*/ 343380 h 14300"/>
              <a:gd name="T26" fmla="*/ 9393678 w 19559"/>
              <a:gd name="T27" fmla="*/ 0 h 14300"/>
              <a:gd name="T28" fmla="*/ 0 w 19559"/>
              <a:gd name="T29" fmla="*/ 0 h 14300"/>
              <a:gd name="T30" fmla="*/ 0 w 19559"/>
              <a:gd name="T31" fmla="*/ 6858000 h 14300"/>
              <a:gd name="T32" fmla="*/ 2504148 w 19559"/>
              <a:gd name="T33" fmla="*/ 685800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559" h="14300">
                <a:moveTo>
                  <a:pt x="5214" y="14300"/>
                </a:moveTo>
                <a:cubicBezTo>
                  <a:pt x="5282" y="14078"/>
                  <a:pt x="5358" y="13854"/>
                  <a:pt x="5647" y="13565"/>
                </a:cubicBezTo>
                <a:cubicBezTo>
                  <a:pt x="6246" y="12966"/>
                  <a:pt x="6564" y="13285"/>
                  <a:pt x="7162" y="12686"/>
                </a:cubicBezTo>
                <a:cubicBezTo>
                  <a:pt x="7761" y="12087"/>
                  <a:pt x="7443" y="11769"/>
                  <a:pt x="8041" y="11171"/>
                </a:cubicBezTo>
                <a:cubicBezTo>
                  <a:pt x="8640" y="10572"/>
                  <a:pt x="8958" y="10890"/>
                  <a:pt x="9556" y="10292"/>
                </a:cubicBezTo>
                <a:cubicBezTo>
                  <a:pt x="10155" y="9693"/>
                  <a:pt x="9837" y="9375"/>
                  <a:pt x="10435" y="8777"/>
                </a:cubicBezTo>
                <a:cubicBezTo>
                  <a:pt x="11034" y="8178"/>
                  <a:pt x="11352" y="8496"/>
                  <a:pt x="11951" y="7898"/>
                </a:cubicBezTo>
                <a:cubicBezTo>
                  <a:pt x="12549" y="7299"/>
                  <a:pt x="12231" y="6981"/>
                  <a:pt x="12830" y="6382"/>
                </a:cubicBezTo>
                <a:cubicBezTo>
                  <a:pt x="13428" y="5784"/>
                  <a:pt x="13746" y="6102"/>
                  <a:pt x="14345" y="5503"/>
                </a:cubicBezTo>
                <a:cubicBezTo>
                  <a:pt x="14943" y="4905"/>
                  <a:pt x="14625" y="4587"/>
                  <a:pt x="15224" y="3988"/>
                </a:cubicBezTo>
                <a:cubicBezTo>
                  <a:pt x="15822" y="3390"/>
                  <a:pt x="16140" y="3708"/>
                  <a:pt x="16739" y="3109"/>
                </a:cubicBezTo>
                <a:cubicBezTo>
                  <a:pt x="17338" y="2511"/>
                  <a:pt x="17020" y="2192"/>
                  <a:pt x="17618" y="1594"/>
                </a:cubicBezTo>
                <a:cubicBezTo>
                  <a:pt x="18216" y="996"/>
                  <a:pt x="18534" y="1314"/>
                  <a:pt x="19132" y="716"/>
                </a:cubicBezTo>
                <a:cubicBezTo>
                  <a:pt x="19413" y="435"/>
                  <a:pt x="19492" y="216"/>
                  <a:pt x="19559" y="0"/>
                </a:cubicBezTo>
                <a:lnTo>
                  <a:pt x="0" y="0"/>
                </a:lnTo>
                <a:lnTo>
                  <a:pt x="0" y="14300"/>
                </a:lnTo>
                <a:lnTo>
                  <a:pt x="5214" y="1430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255092996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Kansi 1 B">
    <p:bg>
      <p:bgPr>
        <a:solidFill>
          <a:srgbClr val="0001BE"/>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2000" cy="6858000"/>
          </a:xfrm>
          <a:custGeom>
            <a:avLst/>
            <a:gdLst>
              <a:gd name="T0" fmla="*/ 5313600 w 25400"/>
              <a:gd name="T1" fmla="*/ 6858000 h 14300"/>
              <a:gd name="T2" fmla="*/ 5521440 w 25400"/>
              <a:gd name="T3" fmla="*/ 6505508 h 14300"/>
              <a:gd name="T4" fmla="*/ 6248640 w 25400"/>
              <a:gd name="T5" fmla="*/ 6083957 h 14300"/>
              <a:gd name="T6" fmla="*/ 6670560 w 25400"/>
              <a:gd name="T7" fmla="*/ 5357393 h 14300"/>
              <a:gd name="T8" fmla="*/ 7397760 w 25400"/>
              <a:gd name="T9" fmla="*/ 4935842 h 14300"/>
              <a:gd name="T10" fmla="*/ 7819680 w 25400"/>
              <a:gd name="T11" fmla="*/ 4209277 h 14300"/>
              <a:gd name="T12" fmla="*/ 8547360 w 25400"/>
              <a:gd name="T13" fmla="*/ 3787726 h 14300"/>
              <a:gd name="T14" fmla="*/ 8969280 w 25400"/>
              <a:gd name="T15" fmla="*/ 3060682 h 14300"/>
              <a:gd name="T16" fmla="*/ 9696480 w 25400"/>
              <a:gd name="T17" fmla="*/ 2639131 h 14300"/>
              <a:gd name="T18" fmla="*/ 10118400 w 25400"/>
              <a:gd name="T19" fmla="*/ 1912567 h 14300"/>
              <a:gd name="T20" fmla="*/ 10845600 w 25400"/>
              <a:gd name="T21" fmla="*/ 1491016 h 14300"/>
              <a:gd name="T22" fmla="*/ 11267520 w 25400"/>
              <a:gd name="T23" fmla="*/ 764451 h 14300"/>
              <a:gd name="T24" fmla="*/ 11994240 w 25400"/>
              <a:gd name="T25" fmla="*/ 343380 h 14300"/>
              <a:gd name="T26" fmla="*/ 12192000 w 25400"/>
              <a:gd name="T27" fmla="*/ 23020 h 14300"/>
              <a:gd name="T28" fmla="*/ 12192000 w 25400"/>
              <a:gd name="T29" fmla="*/ 0 h 14300"/>
              <a:gd name="T30" fmla="*/ 0 w 25400"/>
              <a:gd name="T31" fmla="*/ 0 h 14300"/>
              <a:gd name="T32" fmla="*/ 0 w 25400"/>
              <a:gd name="T33" fmla="*/ 6858000 h 14300"/>
              <a:gd name="T34" fmla="*/ 5313600 w 25400"/>
              <a:gd name="T35" fmla="*/ 6858000 h 143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400" h="1430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11661337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Kansi 2">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12192000" cy="3887788"/>
          </a:xfrm>
          <a:custGeom>
            <a:avLst/>
            <a:gdLst>
              <a:gd name="T0" fmla="*/ 0 w 25400"/>
              <a:gd name="T1" fmla="*/ 3079742 h 8063"/>
              <a:gd name="T2" fmla="*/ 1219200 w 25400"/>
              <a:gd name="T3" fmla="*/ 3888500 h 8063"/>
              <a:gd name="T4" fmla="*/ 2438400 w 25400"/>
              <a:gd name="T5" fmla="*/ 3079742 h 8063"/>
              <a:gd name="T6" fmla="*/ 3657600 w 25400"/>
              <a:gd name="T7" fmla="*/ 3888500 h 8063"/>
              <a:gd name="T8" fmla="*/ 4876800 w 25400"/>
              <a:gd name="T9" fmla="*/ 3079742 h 8063"/>
              <a:gd name="T10" fmla="*/ 6096000 w 25400"/>
              <a:gd name="T11" fmla="*/ 3888500 h 8063"/>
              <a:gd name="T12" fmla="*/ 7315200 w 25400"/>
              <a:gd name="T13" fmla="*/ 3079742 h 8063"/>
              <a:gd name="T14" fmla="*/ 8534400 w 25400"/>
              <a:gd name="T15" fmla="*/ 3888500 h 8063"/>
              <a:gd name="T16" fmla="*/ 9753600 w 25400"/>
              <a:gd name="T17" fmla="*/ 3079742 h 8063"/>
              <a:gd name="T18" fmla="*/ 10972800 w 25400"/>
              <a:gd name="T19" fmla="*/ 3888500 h 8063"/>
              <a:gd name="T20" fmla="*/ 12192000 w 25400"/>
              <a:gd name="T21" fmla="*/ 3079742 h 8063"/>
              <a:gd name="T22" fmla="*/ 12192000 w 25400"/>
              <a:gd name="T23" fmla="*/ 0 h 8063"/>
              <a:gd name="T24" fmla="*/ 0 w 25400"/>
              <a:gd name="T25" fmla="*/ 0 h 8063"/>
              <a:gd name="T26" fmla="*/ 0 w 25400"/>
              <a:gd name="T27" fmla="*/ 3079742 h 80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8063">
                <a:moveTo>
                  <a:pt x="0" y="6386"/>
                </a:moveTo>
                <a:cubicBezTo>
                  <a:pt x="1140" y="6386"/>
                  <a:pt x="2118" y="7077"/>
                  <a:pt x="2540" y="8063"/>
                </a:cubicBezTo>
                <a:cubicBezTo>
                  <a:pt x="2962" y="7077"/>
                  <a:pt x="3940" y="6386"/>
                  <a:pt x="5080" y="6386"/>
                </a:cubicBezTo>
                <a:cubicBezTo>
                  <a:pt x="6220" y="6386"/>
                  <a:pt x="7198" y="7077"/>
                  <a:pt x="7620" y="8063"/>
                </a:cubicBezTo>
                <a:cubicBezTo>
                  <a:pt x="8042" y="7077"/>
                  <a:pt x="9020" y="6386"/>
                  <a:pt x="10160" y="6386"/>
                </a:cubicBezTo>
                <a:cubicBezTo>
                  <a:pt x="11300" y="6386"/>
                  <a:pt x="12278" y="7077"/>
                  <a:pt x="12700" y="8063"/>
                </a:cubicBezTo>
                <a:cubicBezTo>
                  <a:pt x="13122" y="7077"/>
                  <a:pt x="14100" y="6386"/>
                  <a:pt x="15240" y="6386"/>
                </a:cubicBezTo>
                <a:cubicBezTo>
                  <a:pt x="16380" y="6386"/>
                  <a:pt x="17358" y="7077"/>
                  <a:pt x="17780" y="8063"/>
                </a:cubicBezTo>
                <a:cubicBezTo>
                  <a:pt x="18202" y="7077"/>
                  <a:pt x="19180" y="6386"/>
                  <a:pt x="20320" y="6386"/>
                </a:cubicBezTo>
                <a:cubicBezTo>
                  <a:pt x="21460" y="6386"/>
                  <a:pt x="22438" y="7077"/>
                  <a:pt x="22860" y="8063"/>
                </a:cubicBezTo>
                <a:cubicBezTo>
                  <a:pt x="23282" y="7077"/>
                  <a:pt x="24260" y="6386"/>
                  <a:pt x="25400" y="6386"/>
                </a:cubicBezTo>
                <a:lnTo>
                  <a:pt x="25400" y="0"/>
                </a:lnTo>
                <a:lnTo>
                  <a:pt x="0" y="0"/>
                </a:lnTo>
                <a:lnTo>
                  <a:pt x="0" y="6386"/>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560978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Kansi 2 B">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3588" cy="5572125"/>
          </a:xfrm>
          <a:custGeom>
            <a:avLst/>
            <a:gdLst>
              <a:gd name="T0" fmla="*/ 0 w 25400"/>
              <a:gd name="T1" fmla="*/ 4766642 h 11590"/>
              <a:gd name="T2" fmla="*/ 1219320 w 25400"/>
              <a:gd name="T3" fmla="*/ 5572461 h 11590"/>
              <a:gd name="T4" fmla="*/ 2438640 w 25400"/>
              <a:gd name="T5" fmla="*/ 4766642 h 11590"/>
              <a:gd name="T6" fmla="*/ 3657960 w 25400"/>
              <a:gd name="T7" fmla="*/ 5572461 h 11590"/>
              <a:gd name="T8" fmla="*/ 4877280 w 25400"/>
              <a:gd name="T9" fmla="*/ 4766642 h 11590"/>
              <a:gd name="T10" fmla="*/ 6096600 w 25400"/>
              <a:gd name="T11" fmla="*/ 5572461 h 11590"/>
              <a:gd name="T12" fmla="*/ 7315920 w 25400"/>
              <a:gd name="T13" fmla="*/ 4766642 h 11590"/>
              <a:gd name="T14" fmla="*/ 8535240 w 25400"/>
              <a:gd name="T15" fmla="*/ 5572461 h 11590"/>
              <a:gd name="T16" fmla="*/ 9754560 w 25400"/>
              <a:gd name="T17" fmla="*/ 4766642 h 11590"/>
              <a:gd name="T18" fmla="*/ 10973880 w 25400"/>
              <a:gd name="T19" fmla="*/ 5572461 h 11590"/>
              <a:gd name="T20" fmla="*/ 12193200 w 25400"/>
              <a:gd name="T21" fmla="*/ 4766642 h 11590"/>
              <a:gd name="T22" fmla="*/ 12193200 w 25400"/>
              <a:gd name="T23" fmla="*/ 0 h 11590"/>
              <a:gd name="T24" fmla="*/ 0 w 25400"/>
              <a:gd name="T25" fmla="*/ 0 h 11590"/>
              <a:gd name="T26" fmla="*/ 0 w 25400"/>
              <a:gd name="T27" fmla="*/ 4766642 h 11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11590">
                <a:moveTo>
                  <a:pt x="0" y="9914"/>
                </a:moveTo>
                <a:cubicBezTo>
                  <a:pt x="1140" y="9914"/>
                  <a:pt x="2118" y="10605"/>
                  <a:pt x="2540" y="11590"/>
                </a:cubicBezTo>
                <a:cubicBezTo>
                  <a:pt x="2962" y="10605"/>
                  <a:pt x="3940" y="9914"/>
                  <a:pt x="5080" y="9914"/>
                </a:cubicBezTo>
                <a:cubicBezTo>
                  <a:pt x="6220" y="9914"/>
                  <a:pt x="7198" y="10605"/>
                  <a:pt x="7620" y="11590"/>
                </a:cubicBezTo>
                <a:cubicBezTo>
                  <a:pt x="8042" y="10605"/>
                  <a:pt x="9020" y="9914"/>
                  <a:pt x="10160" y="9914"/>
                </a:cubicBezTo>
                <a:cubicBezTo>
                  <a:pt x="11300" y="9914"/>
                  <a:pt x="12278" y="10605"/>
                  <a:pt x="12700" y="11590"/>
                </a:cubicBezTo>
                <a:cubicBezTo>
                  <a:pt x="13122" y="10605"/>
                  <a:pt x="14100" y="9914"/>
                  <a:pt x="15240" y="9914"/>
                </a:cubicBezTo>
                <a:cubicBezTo>
                  <a:pt x="16380" y="9914"/>
                  <a:pt x="17358" y="10605"/>
                  <a:pt x="17780" y="11590"/>
                </a:cubicBezTo>
                <a:cubicBezTo>
                  <a:pt x="18202" y="10605"/>
                  <a:pt x="19180" y="9914"/>
                  <a:pt x="20320" y="9914"/>
                </a:cubicBezTo>
                <a:cubicBezTo>
                  <a:pt x="21460" y="9914"/>
                  <a:pt x="22438" y="10605"/>
                  <a:pt x="22860" y="11590"/>
                </a:cubicBezTo>
                <a:cubicBezTo>
                  <a:pt x="23282" y="10605"/>
                  <a:pt x="24260" y="9914"/>
                  <a:pt x="25400" y="9914"/>
                </a:cubicBezTo>
                <a:lnTo>
                  <a:pt x="25400" y="0"/>
                </a:lnTo>
                <a:lnTo>
                  <a:pt x="0" y="0"/>
                </a:lnTo>
                <a:lnTo>
                  <a:pt x="0" y="9914"/>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39047086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Kansi 3">
    <p:bg>
      <p:bgPr>
        <a:solidFill>
          <a:srgbClr val="FFC61E"/>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7305675" cy="6858000"/>
          </a:xfrm>
          <a:custGeom>
            <a:avLst/>
            <a:gdLst>
              <a:gd name="T0" fmla="*/ 7305472 w 15203"/>
              <a:gd name="T1" fmla="*/ 6858000 h 14300"/>
              <a:gd name="T2" fmla="*/ 6736046 w 15203"/>
              <a:gd name="T3" fmla="*/ 6003388 h 14300"/>
              <a:gd name="T4" fmla="*/ 7305472 w 15203"/>
              <a:gd name="T5" fmla="*/ 5142061 h 14300"/>
              <a:gd name="T6" fmla="*/ 6736046 w 15203"/>
              <a:gd name="T7" fmla="*/ 4280735 h 14300"/>
              <a:gd name="T8" fmla="*/ 7305472 w 15203"/>
              <a:gd name="T9" fmla="*/ 3419888 h 14300"/>
              <a:gd name="T10" fmla="*/ 6736046 w 15203"/>
              <a:gd name="T11" fmla="*/ 2558562 h 14300"/>
              <a:gd name="T12" fmla="*/ 7305472 w 15203"/>
              <a:gd name="T13" fmla="*/ 1697715 h 14300"/>
              <a:gd name="T14" fmla="*/ 6736046 w 15203"/>
              <a:gd name="T15" fmla="*/ 836388 h 14300"/>
              <a:gd name="T16" fmla="*/ 7304991 w 15203"/>
              <a:gd name="T17" fmla="*/ 0 h 14300"/>
              <a:gd name="T18" fmla="*/ 0 w 15203"/>
              <a:gd name="T19" fmla="*/ 0 h 14300"/>
              <a:gd name="T20" fmla="*/ 0 w 15203"/>
              <a:gd name="T21" fmla="*/ 1568708 h 14300"/>
              <a:gd name="T22" fmla="*/ 0 w 15203"/>
              <a:gd name="T23" fmla="*/ 6858000 h 14300"/>
              <a:gd name="T24" fmla="*/ 7305472 w 15203"/>
              <a:gd name="T25" fmla="*/ 6858000 h 143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203" h="14300">
                <a:moveTo>
                  <a:pt x="15203" y="14300"/>
                </a:moveTo>
                <a:cubicBezTo>
                  <a:pt x="15197" y="13500"/>
                  <a:pt x="14711" y="12814"/>
                  <a:pt x="14018" y="12518"/>
                </a:cubicBezTo>
                <a:cubicBezTo>
                  <a:pt x="14714" y="12219"/>
                  <a:pt x="15203" y="11528"/>
                  <a:pt x="15203" y="10722"/>
                </a:cubicBezTo>
                <a:cubicBezTo>
                  <a:pt x="15203" y="9916"/>
                  <a:pt x="14714" y="9225"/>
                  <a:pt x="14018" y="8926"/>
                </a:cubicBezTo>
                <a:cubicBezTo>
                  <a:pt x="14714" y="8628"/>
                  <a:pt x="15203" y="7937"/>
                  <a:pt x="15203" y="7131"/>
                </a:cubicBezTo>
                <a:cubicBezTo>
                  <a:pt x="15203" y="6325"/>
                  <a:pt x="14714" y="5634"/>
                  <a:pt x="14018" y="5335"/>
                </a:cubicBezTo>
                <a:cubicBezTo>
                  <a:pt x="14714" y="5037"/>
                  <a:pt x="15203" y="4345"/>
                  <a:pt x="15203" y="3540"/>
                </a:cubicBezTo>
                <a:cubicBezTo>
                  <a:pt x="15203" y="2734"/>
                  <a:pt x="14714" y="2042"/>
                  <a:pt x="14018" y="1744"/>
                </a:cubicBezTo>
                <a:cubicBezTo>
                  <a:pt x="14699" y="1452"/>
                  <a:pt x="15182" y="784"/>
                  <a:pt x="15202" y="0"/>
                </a:cubicBezTo>
                <a:lnTo>
                  <a:pt x="0" y="0"/>
                </a:lnTo>
                <a:lnTo>
                  <a:pt x="0" y="3271"/>
                </a:lnTo>
                <a:lnTo>
                  <a:pt x="0" y="14300"/>
                </a:lnTo>
                <a:lnTo>
                  <a:pt x="15203" y="14300"/>
                </a:ln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108576053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Kansi 3 B">
    <p:bg>
      <p:bgPr>
        <a:solidFill>
          <a:srgbClr val="FFC61E"/>
        </a:solidFill>
        <a:effectLst/>
      </p:bgPr>
    </p:bg>
    <p:spTree>
      <p:nvGrpSpPr>
        <p:cNvPr id="1" name=""/>
        <p:cNvGrpSpPr/>
        <p:nvPr/>
      </p:nvGrpSpPr>
      <p:grpSpPr>
        <a:xfrm>
          <a:off x="0" y="0"/>
          <a:ext cx="0" cy="0"/>
          <a:chOff x="0" y="0"/>
          <a:chExt cx="0" cy="0"/>
        </a:xfrm>
      </p:grpSpPr>
      <p:sp>
        <p:nvSpPr>
          <p:cNvPr id="4" name="Freeform 18"/>
          <p:cNvSpPr>
            <a:spLocks/>
          </p:cNvSpPr>
          <p:nvPr/>
        </p:nvSpPr>
        <p:spPr bwMode="auto">
          <a:xfrm>
            <a:off x="0" y="0"/>
            <a:ext cx="9678988" cy="6858000"/>
          </a:xfrm>
          <a:custGeom>
            <a:avLst/>
            <a:gdLst>
              <a:gd name="T0" fmla="*/ 0 w 20142"/>
              <a:gd name="T1" fmla="*/ 0 h 14300"/>
              <a:gd name="T2" fmla="*/ 0 w 20142"/>
              <a:gd name="T3" fmla="*/ 6858000 h 14300"/>
              <a:gd name="T4" fmla="*/ 9678540 w 20142"/>
              <a:gd name="T5" fmla="*/ 6858000 h 14300"/>
              <a:gd name="T6" fmla="*/ 9109582 w 20142"/>
              <a:gd name="T7" fmla="*/ 6003388 h 14300"/>
              <a:gd name="T8" fmla="*/ 9679021 w 20142"/>
              <a:gd name="T9" fmla="*/ 5142061 h 14300"/>
              <a:gd name="T10" fmla="*/ 9109582 w 20142"/>
              <a:gd name="T11" fmla="*/ 4280735 h 14300"/>
              <a:gd name="T12" fmla="*/ 9679021 w 20142"/>
              <a:gd name="T13" fmla="*/ 3419888 h 14300"/>
              <a:gd name="T14" fmla="*/ 9109582 w 20142"/>
              <a:gd name="T15" fmla="*/ 2558562 h 14300"/>
              <a:gd name="T16" fmla="*/ 9679021 w 20142"/>
              <a:gd name="T17" fmla="*/ 1697715 h 14300"/>
              <a:gd name="T18" fmla="*/ 9109582 w 20142"/>
              <a:gd name="T19" fmla="*/ 836388 h 14300"/>
              <a:gd name="T20" fmla="*/ 9678540 w 20142"/>
              <a:gd name="T21" fmla="*/ 0 h 14300"/>
              <a:gd name="T22" fmla="*/ 0 w 20142"/>
              <a:gd name="T23" fmla="*/ 0 h 14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142" h="14300">
                <a:moveTo>
                  <a:pt x="0" y="0"/>
                </a:moveTo>
                <a:lnTo>
                  <a:pt x="0" y="14300"/>
                </a:lnTo>
                <a:cubicBezTo>
                  <a:pt x="6714" y="14300"/>
                  <a:pt x="13428" y="14300"/>
                  <a:pt x="20141" y="14300"/>
                </a:cubicBezTo>
                <a:cubicBezTo>
                  <a:pt x="20136" y="13500"/>
                  <a:pt x="19649" y="12814"/>
                  <a:pt x="18957" y="12518"/>
                </a:cubicBezTo>
                <a:cubicBezTo>
                  <a:pt x="19653" y="12219"/>
                  <a:pt x="20142" y="11528"/>
                  <a:pt x="20142" y="10722"/>
                </a:cubicBezTo>
                <a:cubicBezTo>
                  <a:pt x="20142" y="9916"/>
                  <a:pt x="19653" y="9225"/>
                  <a:pt x="18957" y="8926"/>
                </a:cubicBezTo>
                <a:cubicBezTo>
                  <a:pt x="19653" y="8628"/>
                  <a:pt x="20142" y="7937"/>
                  <a:pt x="20142" y="7131"/>
                </a:cubicBezTo>
                <a:cubicBezTo>
                  <a:pt x="20142" y="6325"/>
                  <a:pt x="19653" y="5634"/>
                  <a:pt x="18957" y="5335"/>
                </a:cubicBezTo>
                <a:cubicBezTo>
                  <a:pt x="19653" y="5037"/>
                  <a:pt x="20142" y="4345"/>
                  <a:pt x="20142" y="3540"/>
                </a:cubicBezTo>
                <a:cubicBezTo>
                  <a:pt x="20142" y="2734"/>
                  <a:pt x="19653" y="2042"/>
                  <a:pt x="18957" y="1744"/>
                </a:cubicBezTo>
                <a:cubicBezTo>
                  <a:pt x="19638" y="1452"/>
                  <a:pt x="20120" y="784"/>
                  <a:pt x="20141" y="0"/>
                </a:cubicBezTo>
                <a:cubicBezTo>
                  <a:pt x="13427" y="0"/>
                  <a:pt x="6714" y="0"/>
                  <a:pt x="0" y="0"/>
                </a:cubicBez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669909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Väliotsikko sumu">
    <p:bg>
      <p:bgPr>
        <a:solidFill>
          <a:srgbClr val="9FC9EB"/>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perustyyl. napsautt.</a:t>
            </a:r>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fld id="{6EAB05F7-8E58-4971-954E-2357C56EBEA6}" type="datetimeFigureOut">
              <a:rPr lang="fi-FI" smtClean="0"/>
              <a:t>10.2.2022</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endParaRPr lang="fi-FI"/>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fld id="{B3ED3CF1-AE36-4F7D-B1D7-F5107BEBB32E}" type="slidenum">
              <a:rPr lang="fi-FI" smtClean="0"/>
              <a:t>‹#›</a:t>
            </a:fld>
            <a:endParaRPr lang="fi-FI"/>
          </a:p>
        </p:txBody>
      </p:sp>
    </p:spTree>
    <p:extLst>
      <p:ext uri="{BB962C8B-B14F-4D97-AF65-F5344CB8AC3E}">
        <p14:creationId xmlns:p14="http://schemas.microsoft.com/office/powerpoint/2010/main" val="211542925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Kansi 4">
    <p:bg>
      <p:bgPr>
        <a:solidFill>
          <a:srgbClr val="00D7A7"/>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9815513" cy="6858000"/>
          </a:xfrm>
          <a:custGeom>
            <a:avLst/>
            <a:gdLst>
              <a:gd name="T0" fmla="*/ 0 w 20470"/>
              <a:gd name="T1" fmla="*/ 6858000 h 14293"/>
              <a:gd name="T2" fmla="*/ 2725435 w 20470"/>
              <a:gd name="T3" fmla="*/ 6858000 h 14293"/>
              <a:gd name="T4" fmla="*/ 2544187 w 20470"/>
              <a:gd name="T5" fmla="*/ 6485663 h 14293"/>
              <a:gd name="T6" fmla="*/ 2623782 w 20470"/>
              <a:gd name="T7" fmla="*/ 6066305 h 14293"/>
              <a:gd name="T8" fmla="*/ 3042379 w 20470"/>
              <a:gd name="T9" fmla="*/ 5987135 h 14293"/>
              <a:gd name="T10" fmla="*/ 3796141 w 20470"/>
              <a:gd name="T11" fmla="*/ 6355154 h 14293"/>
              <a:gd name="T12" fmla="*/ 4196038 w 20470"/>
              <a:gd name="T13" fmla="*/ 6269746 h 14293"/>
              <a:gd name="T14" fmla="*/ 4277552 w 20470"/>
              <a:gd name="T15" fmla="*/ 5859025 h 14293"/>
              <a:gd name="T16" fmla="*/ 3914576 w 20470"/>
              <a:gd name="T17" fmla="*/ 5114351 h 14293"/>
              <a:gd name="T18" fmla="*/ 3994172 w 20470"/>
              <a:gd name="T19" fmla="*/ 4694993 h 14293"/>
              <a:gd name="T20" fmla="*/ 4412768 w 20470"/>
              <a:gd name="T21" fmla="*/ 4615823 h 14293"/>
              <a:gd name="T22" fmla="*/ 5166530 w 20470"/>
              <a:gd name="T23" fmla="*/ 4983841 h 14293"/>
              <a:gd name="T24" fmla="*/ 5566427 w 20470"/>
              <a:gd name="T25" fmla="*/ 4898434 h 14293"/>
              <a:gd name="T26" fmla="*/ 5648420 w 20470"/>
              <a:gd name="T27" fmla="*/ 4487712 h 14293"/>
              <a:gd name="T28" fmla="*/ 5284965 w 20470"/>
              <a:gd name="T29" fmla="*/ 3743039 h 14293"/>
              <a:gd name="T30" fmla="*/ 5364561 w 20470"/>
              <a:gd name="T31" fmla="*/ 3323681 h 14293"/>
              <a:gd name="T32" fmla="*/ 5783158 w 20470"/>
              <a:gd name="T33" fmla="*/ 3244511 h 14293"/>
              <a:gd name="T34" fmla="*/ 6535961 w 20470"/>
              <a:gd name="T35" fmla="*/ 3613969 h 14293"/>
              <a:gd name="T36" fmla="*/ 6934419 w 20470"/>
              <a:gd name="T37" fmla="*/ 3530001 h 14293"/>
              <a:gd name="T38" fmla="*/ 7015932 w 20470"/>
              <a:gd name="T39" fmla="*/ 3118799 h 14293"/>
              <a:gd name="T40" fmla="*/ 6652957 w 20470"/>
              <a:gd name="T41" fmla="*/ 2374126 h 14293"/>
              <a:gd name="T42" fmla="*/ 6732073 w 20470"/>
              <a:gd name="T43" fmla="*/ 1955247 h 14293"/>
              <a:gd name="T44" fmla="*/ 7150670 w 20470"/>
              <a:gd name="T45" fmla="*/ 1876078 h 14293"/>
              <a:gd name="T46" fmla="*/ 7904911 w 20470"/>
              <a:gd name="T47" fmla="*/ 2243616 h 14293"/>
              <a:gd name="T48" fmla="*/ 8304808 w 20470"/>
              <a:gd name="T49" fmla="*/ 2158689 h 14293"/>
              <a:gd name="T50" fmla="*/ 8386322 w 20470"/>
              <a:gd name="T51" fmla="*/ 1747487 h 14293"/>
              <a:gd name="T52" fmla="*/ 8023346 w 20470"/>
              <a:gd name="T53" fmla="*/ 1002814 h 14293"/>
              <a:gd name="T54" fmla="*/ 8102942 w 20470"/>
              <a:gd name="T55" fmla="*/ 583935 h 14293"/>
              <a:gd name="T56" fmla="*/ 8521539 w 20470"/>
              <a:gd name="T57" fmla="*/ 504286 h 14293"/>
              <a:gd name="T58" fmla="*/ 9275780 w 20470"/>
              <a:gd name="T59" fmla="*/ 872304 h 14293"/>
              <a:gd name="T60" fmla="*/ 9675677 w 20470"/>
              <a:gd name="T61" fmla="*/ 786417 h 14293"/>
              <a:gd name="T62" fmla="*/ 9757190 w 20470"/>
              <a:gd name="T63" fmla="*/ 375695 h 14293"/>
              <a:gd name="T64" fmla="*/ 9574024 w 20470"/>
              <a:gd name="T65" fmla="*/ 0 h 14293"/>
              <a:gd name="T66" fmla="*/ 0 w 20470"/>
              <a:gd name="T67" fmla="*/ 0 h 14293"/>
              <a:gd name="T68" fmla="*/ 0 w 20470"/>
              <a:gd name="T69" fmla="*/ 6858000 h 142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470" h="14293">
                <a:moveTo>
                  <a:pt x="0" y="14293"/>
                </a:moveTo>
                <a:lnTo>
                  <a:pt x="5684" y="14293"/>
                </a:lnTo>
                <a:cubicBezTo>
                  <a:pt x="5495" y="13905"/>
                  <a:pt x="5306" y="13517"/>
                  <a:pt x="5306" y="13517"/>
                </a:cubicBezTo>
                <a:cubicBezTo>
                  <a:pt x="5306" y="13517"/>
                  <a:pt x="5077" y="13038"/>
                  <a:pt x="5472" y="12643"/>
                </a:cubicBezTo>
                <a:cubicBezTo>
                  <a:pt x="5708" y="12407"/>
                  <a:pt x="6053" y="12349"/>
                  <a:pt x="6345" y="12478"/>
                </a:cubicBezTo>
                <a:cubicBezTo>
                  <a:pt x="6357" y="12483"/>
                  <a:pt x="7917" y="13245"/>
                  <a:pt x="7917" y="13245"/>
                </a:cubicBezTo>
                <a:cubicBezTo>
                  <a:pt x="7917" y="13245"/>
                  <a:pt x="8353" y="13466"/>
                  <a:pt x="8751" y="13067"/>
                </a:cubicBezTo>
                <a:cubicBezTo>
                  <a:pt x="8982" y="12837"/>
                  <a:pt x="9042" y="12503"/>
                  <a:pt x="8921" y="12211"/>
                </a:cubicBezTo>
                <a:cubicBezTo>
                  <a:pt x="8913" y="12193"/>
                  <a:pt x="8164" y="10659"/>
                  <a:pt x="8164" y="10659"/>
                </a:cubicBezTo>
                <a:cubicBezTo>
                  <a:pt x="8164" y="10659"/>
                  <a:pt x="7935" y="10180"/>
                  <a:pt x="8330" y="9785"/>
                </a:cubicBezTo>
                <a:cubicBezTo>
                  <a:pt x="8566" y="9549"/>
                  <a:pt x="8912" y="9491"/>
                  <a:pt x="9203" y="9620"/>
                </a:cubicBezTo>
                <a:cubicBezTo>
                  <a:pt x="9215" y="9625"/>
                  <a:pt x="10775" y="10387"/>
                  <a:pt x="10775" y="10387"/>
                </a:cubicBezTo>
                <a:cubicBezTo>
                  <a:pt x="10775" y="10387"/>
                  <a:pt x="11211" y="10608"/>
                  <a:pt x="11609" y="10209"/>
                </a:cubicBezTo>
                <a:cubicBezTo>
                  <a:pt x="11840" y="9979"/>
                  <a:pt x="11901" y="9645"/>
                  <a:pt x="11780" y="9353"/>
                </a:cubicBezTo>
                <a:cubicBezTo>
                  <a:pt x="11771" y="9335"/>
                  <a:pt x="11022" y="7801"/>
                  <a:pt x="11022" y="7801"/>
                </a:cubicBezTo>
                <a:cubicBezTo>
                  <a:pt x="11022" y="7801"/>
                  <a:pt x="10793" y="7322"/>
                  <a:pt x="11188" y="6927"/>
                </a:cubicBezTo>
                <a:cubicBezTo>
                  <a:pt x="11425" y="6691"/>
                  <a:pt x="11770" y="6633"/>
                  <a:pt x="12061" y="6762"/>
                </a:cubicBezTo>
                <a:cubicBezTo>
                  <a:pt x="12074" y="6767"/>
                  <a:pt x="13631" y="7532"/>
                  <a:pt x="13631" y="7532"/>
                </a:cubicBezTo>
                <a:cubicBezTo>
                  <a:pt x="13631" y="7532"/>
                  <a:pt x="14095" y="7723"/>
                  <a:pt x="14462" y="7357"/>
                </a:cubicBezTo>
                <a:cubicBezTo>
                  <a:pt x="14692" y="7127"/>
                  <a:pt x="14753" y="6793"/>
                  <a:pt x="14632" y="6500"/>
                </a:cubicBezTo>
                <a:cubicBezTo>
                  <a:pt x="14623" y="6483"/>
                  <a:pt x="13875" y="4948"/>
                  <a:pt x="13875" y="4948"/>
                </a:cubicBezTo>
                <a:cubicBezTo>
                  <a:pt x="13875" y="4948"/>
                  <a:pt x="13646" y="4470"/>
                  <a:pt x="14040" y="4075"/>
                </a:cubicBezTo>
                <a:cubicBezTo>
                  <a:pt x="14277" y="3838"/>
                  <a:pt x="14622" y="3781"/>
                  <a:pt x="14913" y="3910"/>
                </a:cubicBezTo>
                <a:cubicBezTo>
                  <a:pt x="14926" y="3915"/>
                  <a:pt x="16486" y="4676"/>
                  <a:pt x="16486" y="4676"/>
                </a:cubicBezTo>
                <a:cubicBezTo>
                  <a:pt x="16486" y="4676"/>
                  <a:pt x="16921" y="4897"/>
                  <a:pt x="17320" y="4499"/>
                </a:cubicBezTo>
                <a:cubicBezTo>
                  <a:pt x="17550" y="4268"/>
                  <a:pt x="17611" y="3935"/>
                  <a:pt x="17490" y="3642"/>
                </a:cubicBezTo>
                <a:cubicBezTo>
                  <a:pt x="17481" y="3624"/>
                  <a:pt x="16733" y="2090"/>
                  <a:pt x="16733" y="2090"/>
                </a:cubicBezTo>
                <a:cubicBezTo>
                  <a:pt x="16733" y="2090"/>
                  <a:pt x="16504" y="1611"/>
                  <a:pt x="16899" y="1217"/>
                </a:cubicBezTo>
                <a:cubicBezTo>
                  <a:pt x="17135" y="980"/>
                  <a:pt x="17480" y="922"/>
                  <a:pt x="17772" y="1051"/>
                </a:cubicBezTo>
                <a:cubicBezTo>
                  <a:pt x="17784" y="1056"/>
                  <a:pt x="19345" y="1818"/>
                  <a:pt x="19345" y="1818"/>
                </a:cubicBezTo>
                <a:cubicBezTo>
                  <a:pt x="19345" y="1818"/>
                  <a:pt x="19807" y="2012"/>
                  <a:pt x="20179" y="1639"/>
                </a:cubicBezTo>
                <a:cubicBezTo>
                  <a:pt x="20409" y="1409"/>
                  <a:pt x="20470" y="1075"/>
                  <a:pt x="20349" y="783"/>
                </a:cubicBezTo>
                <a:cubicBezTo>
                  <a:pt x="20345" y="774"/>
                  <a:pt x="20156" y="386"/>
                  <a:pt x="19967" y="0"/>
                </a:cubicBezTo>
                <a:lnTo>
                  <a:pt x="0" y="0"/>
                </a:lnTo>
                <a:lnTo>
                  <a:pt x="0" y="14293"/>
                </a:lnTo>
                <a:close/>
              </a:path>
            </a:pathLst>
          </a:custGeom>
          <a:solidFill>
            <a:srgbClr val="F5A3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14166046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Kansi 4 B">
    <p:bg>
      <p:bgPr>
        <a:solidFill>
          <a:srgbClr val="00D7A7"/>
        </a:solidFill>
        <a:effectLst/>
      </p:bgPr>
    </p:bg>
    <p:spTree>
      <p:nvGrpSpPr>
        <p:cNvPr id="1" name=""/>
        <p:cNvGrpSpPr/>
        <p:nvPr/>
      </p:nvGrpSpPr>
      <p:grpSpPr>
        <a:xfrm>
          <a:off x="0" y="0"/>
          <a:ext cx="0" cy="0"/>
          <a:chOff x="0" y="0"/>
          <a:chExt cx="0" cy="0"/>
        </a:xfrm>
      </p:grpSpPr>
      <p:sp>
        <p:nvSpPr>
          <p:cNvPr id="4" name="Freeform 18"/>
          <p:cNvSpPr>
            <a:spLocks/>
          </p:cNvSpPr>
          <p:nvPr/>
        </p:nvSpPr>
        <p:spPr bwMode="auto">
          <a:xfrm>
            <a:off x="0" y="0"/>
            <a:ext cx="12193588" cy="6858000"/>
          </a:xfrm>
          <a:custGeom>
            <a:avLst/>
            <a:gdLst>
              <a:gd name="T0" fmla="*/ 0 w 25400"/>
              <a:gd name="T1" fmla="*/ 6858000 h 14293"/>
              <a:gd name="T2" fmla="*/ 5607912 w 25400"/>
              <a:gd name="T3" fmla="*/ 6858000 h 14293"/>
              <a:gd name="T4" fmla="*/ 5425974 w 25400"/>
              <a:gd name="T5" fmla="*/ 6485663 h 14293"/>
              <a:gd name="T6" fmla="*/ 5505662 w 25400"/>
              <a:gd name="T7" fmla="*/ 6066305 h 14293"/>
              <a:gd name="T8" fmla="*/ 5924743 w 25400"/>
              <a:gd name="T9" fmla="*/ 5987135 h 14293"/>
              <a:gd name="T10" fmla="*/ 6679377 w 25400"/>
              <a:gd name="T11" fmla="*/ 6355154 h 14293"/>
              <a:gd name="T12" fmla="*/ 7079737 w 25400"/>
              <a:gd name="T13" fmla="*/ 6269746 h 14293"/>
              <a:gd name="T14" fmla="*/ 7161825 w 25400"/>
              <a:gd name="T15" fmla="*/ 5859025 h 14293"/>
              <a:gd name="T16" fmla="*/ 6797949 w 25400"/>
              <a:gd name="T17" fmla="*/ 5114351 h 14293"/>
              <a:gd name="T18" fmla="*/ 6877637 w 25400"/>
              <a:gd name="T19" fmla="*/ 4694993 h 14293"/>
              <a:gd name="T20" fmla="*/ 7296718 w 25400"/>
              <a:gd name="T21" fmla="*/ 4615823 h 14293"/>
              <a:gd name="T22" fmla="*/ 8051832 w 25400"/>
              <a:gd name="T23" fmla="*/ 4983841 h 14293"/>
              <a:gd name="T24" fmla="*/ 8452192 w 25400"/>
              <a:gd name="T25" fmla="*/ 4898434 h 14293"/>
              <a:gd name="T26" fmla="*/ 8533800 w 25400"/>
              <a:gd name="T27" fmla="*/ 4487712 h 14293"/>
              <a:gd name="T28" fmla="*/ 8170404 w 25400"/>
              <a:gd name="T29" fmla="*/ 3743039 h 14293"/>
              <a:gd name="T30" fmla="*/ 8249612 w 25400"/>
              <a:gd name="T31" fmla="*/ 3323681 h 14293"/>
              <a:gd name="T32" fmla="*/ 8668693 w 25400"/>
              <a:gd name="T33" fmla="*/ 3244511 h 14293"/>
              <a:gd name="T34" fmla="*/ 9422367 w 25400"/>
              <a:gd name="T35" fmla="*/ 3613969 h 14293"/>
              <a:gd name="T36" fmla="*/ 9821287 w 25400"/>
              <a:gd name="T37" fmla="*/ 3530001 h 14293"/>
              <a:gd name="T38" fmla="*/ 9902895 w 25400"/>
              <a:gd name="T39" fmla="*/ 3118799 h 14293"/>
              <a:gd name="T40" fmla="*/ 9539499 w 25400"/>
              <a:gd name="T41" fmla="*/ 2374126 h 14293"/>
              <a:gd name="T42" fmla="*/ 9619187 w 25400"/>
              <a:gd name="T43" fmla="*/ 1955247 h 14293"/>
              <a:gd name="T44" fmla="*/ 10038268 w 25400"/>
              <a:gd name="T45" fmla="*/ 1876078 h 14293"/>
              <a:gd name="T46" fmla="*/ 10792902 w 25400"/>
              <a:gd name="T47" fmla="*/ 2243616 h 14293"/>
              <a:gd name="T48" fmla="*/ 11193262 w 25400"/>
              <a:gd name="T49" fmla="*/ 2158689 h 14293"/>
              <a:gd name="T50" fmla="*/ 11274870 w 25400"/>
              <a:gd name="T51" fmla="*/ 1747487 h 14293"/>
              <a:gd name="T52" fmla="*/ 10911474 w 25400"/>
              <a:gd name="T53" fmla="*/ 1002814 h 14293"/>
              <a:gd name="T54" fmla="*/ 10991162 w 25400"/>
              <a:gd name="T55" fmla="*/ 583935 h 14293"/>
              <a:gd name="T56" fmla="*/ 11410243 w 25400"/>
              <a:gd name="T57" fmla="*/ 504286 h 14293"/>
              <a:gd name="T58" fmla="*/ 12165357 w 25400"/>
              <a:gd name="T59" fmla="*/ 872304 h 14293"/>
              <a:gd name="T60" fmla="*/ 12193200 w 25400"/>
              <a:gd name="T61" fmla="*/ 881421 h 14293"/>
              <a:gd name="T62" fmla="*/ 12193200 w 25400"/>
              <a:gd name="T63" fmla="*/ 0 h 14293"/>
              <a:gd name="T64" fmla="*/ 0 w 25400"/>
              <a:gd name="T65" fmla="*/ 0 h 14293"/>
              <a:gd name="T66" fmla="*/ 0 w 25400"/>
              <a:gd name="T67" fmla="*/ 6858000 h 142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400" h="14293">
                <a:moveTo>
                  <a:pt x="0" y="14293"/>
                </a:moveTo>
                <a:lnTo>
                  <a:pt x="11682" y="14293"/>
                </a:lnTo>
                <a:cubicBezTo>
                  <a:pt x="11492" y="13905"/>
                  <a:pt x="11303" y="13517"/>
                  <a:pt x="11303" y="13517"/>
                </a:cubicBezTo>
                <a:cubicBezTo>
                  <a:pt x="11303" y="13517"/>
                  <a:pt x="11074" y="13038"/>
                  <a:pt x="11469" y="12643"/>
                </a:cubicBezTo>
                <a:cubicBezTo>
                  <a:pt x="11705" y="12407"/>
                  <a:pt x="12051" y="12349"/>
                  <a:pt x="12342" y="12478"/>
                </a:cubicBezTo>
                <a:cubicBezTo>
                  <a:pt x="12354" y="12483"/>
                  <a:pt x="13914" y="13245"/>
                  <a:pt x="13914" y="13245"/>
                </a:cubicBezTo>
                <a:cubicBezTo>
                  <a:pt x="13914" y="13245"/>
                  <a:pt x="14350" y="13466"/>
                  <a:pt x="14748" y="13067"/>
                </a:cubicBezTo>
                <a:cubicBezTo>
                  <a:pt x="14979" y="12837"/>
                  <a:pt x="15040" y="12503"/>
                  <a:pt x="14919" y="12211"/>
                </a:cubicBezTo>
                <a:cubicBezTo>
                  <a:pt x="14910" y="12193"/>
                  <a:pt x="14161" y="10659"/>
                  <a:pt x="14161" y="10659"/>
                </a:cubicBezTo>
                <a:cubicBezTo>
                  <a:pt x="14161" y="10659"/>
                  <a:pt x="13932" y="10180"/>
                  <a:pt x="14327" y="9785"/>
                </a:cubicBezTo>
                <a:cubicBezTo>
                  <a:pt x="14564" y="9549"/>
                  <a:pt x="14909" y="9491"/>
                  <a:pt x="15200" y="9620"/>
                </a:cubicBezTo>
                <a:cubicBezTo>
                  <a:pt x="15213" y="9625"/>
                  <a:pt x="16773" y="10387"/>
                  <a:pt x="16773" y="10387"/>
                </a:cubicBezTo>
                <a:cubicBezTo>
                  <a:pt x="16773" y="10387"/>
                  <a:pt x="17208" y="10608"/>
                  <a:pt x="17607" y="10209"/>
                </a:cubicBezTo>
                <a:cubicBezTo>
                  <a:pt x="17837" y="9979"/>
                  <a:pt x="17898" y="9645"/>
                  <a:pt x="17777" y="9353"/>
                </a:cubicBezTo>
                <a:cubicBezTo>
                  <a:pt x="17768" y="9335"/>
                  <a:pt x="17020" y="7801"/>
                  <a:pt x="17020" y="7801"/>
                </a:cubicBezTo>
                <a:cubicBezTo>
                  <a:pt x="17020" y="7801"/>
                  <a:pt x="16791" y="7322"/>
                  <a:pt x="17185" y="6927"/>
                </a:cubicBezTo>
                <a:cubicBezTo>
                  <a:pt x="17422" y="6691"/>
                  <a:pt x="17767" y="6633"/>
                  <a:pt x="18058" y="6762"/>
                </a:cubicBezTo>
                <a:cubicBezTo>
                  <a:pt x="18071" y="6767"/>
                  <a:pt x="19628" y="7532"/>
                  <a:pt x="19628" y="7532"/>
                </a:cubicBezTo>
                <a:cubicBezTo>
                  <a:pt x="19628" y="7532"/>
                  <a:pt x="20093" y="7723"/>
                  <a:pt x="20459" y="7357"/>
                </a:cubicBezTo>
                <a:cubicBezTo>
                  <a:pt x="20689" y="7127"/>
                  <a:pt x="20750" y="6793"/>
                  <a:pt x="20629" y="6500"/>
                </a:cubicBezTo>
                <a:cubicBezTo>
                  <a:pt x="20620" y="6483"/>
                  <a:pt x="19872" y="4948"/>
                  <a:pt x="19872" y="4948"/>
                </a:cubicBezTo>
                <a:cubicBezTo>
                  <a:pt x="19872" y="4948"/>
                  <a:pt x="19643" y="4470"/>
                  <a:pt x="20038" y="4075"/>
                </a:cubicBezTo>
                <a:cubicBezTo>
                  <a:pt x="20274" y="3838"/>
                  <a:pt x="20619" y="3781"/>
                  <a:pt x="20911" y="3910"/>
                </a:cubicBezTo>
                <a:cubicBezTo>
                  <a:pt x="20923" y="3915"/>
                  <a:pt x="22483" y="4676"/>
                  <a:pt x="22483" y="4676"/>
                </a:cubicBezTo>
                <a:cubicBezTo>
                  <a:pt x="22483" y="4676"/>
                  <a:pt x="22919" y="4897"/>
                  <a:pt x="23317" y="4499"/>
                </a:cubicBezTo>
                <a:cubicBezTo>
                  <a:pt x="23547" y="4268"/>
                  <a:pt x="23608" y="3935"/>
                  <a:pt x="23487" y="3642"/>
                </a:cubicBezTo>
                <a:cubicBezTo>
                  <a:pt x="23479" y="3624"/>
                  <a:pt x="22730" y="2090"/>
                  <a:pt x="22730" y="2090"/>
                </a:cubicBezTo>
                <a:cubicBezTo>
                  <a:pt x="22730" y="2090"/>
                  <a:pt x="22501" y="1611"/>
                  <a:pt x="22896" y="1217"/>
                </a:cubicBezTo>
                <a:cubicBezTo>
                  <a:pt x="23132" y="980"/>
                  <a:pt x="23478" y="922"/>
                  <a:pt x="23769" y="1051"/>
                </a:cubicBezTo>
                <a:cubicBezTo>
                  <a:pt x="23781" y="1056"/>
                  <a:pt x="25342" y="1818"/>
                  <a:pt x="25342" y="1818"/>
                </a:cubicBezTo>
                <a:cubicBezTo>
                  <a:pt x="25342" y="1818"/>
                  <a:pt x="25363" y="1827"/>
                  <a:pt x="25400" y="1837"/>
                </a:cubicBezTo>
                <a:lnTo>
                  <a:pt x="25400" y="0"/>
                </a:lnTo>
                <a:lnTo>
                  <a:pt x="0" y="0"/>
                </a:lnTo>
                <a:lnTo>
                  <a:pt x="0" y="14293"/>
                </a:lnTo>
                <a:close/>
              </a:path>
            </a:pathLst>
          </a:custGeom>
          <a:solidFill>
            <a:srgbClr val="F5A3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218808160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Kansi 5">
    <p:bg>
      <p:bgPr>
        <a:solidFill>
          <a:srgbClr val="9FC9EB"/>
        </a:solidFill>
        <a:effectLst/>
      </p:bgPr>
    </p:bg>
    <p:spTree>
      <p:nvGrpSpPr>
        <p:cNvPr id="1" name=""/>
        <p:cNvGrpSpPr/>
        <p:nvPr/>
      </p:nvGrpSpPr>
      <p:grpSpPr>
        <a:xfrm>
          <a:off x="0" y="0"/>
          <a:ext cx="0" cy="0"/>
          <a:chOff x="0" y="0"/>
          <a:chExt cx="0" cy="0"/>
        </a:xfrm>
      </p:grpSpPr>
      <p:sp>
        <p:nvSpPr>
          <p:cNvPr id="4" name="Freeform 18"/>
          <p:cNvSpPr>
            <a:spLocks noChangeAspect="1"/>
          </p:cNvSpPr>
          <p:nvPr/>
        </p:nvSpPr>
        <p:spPr bwMode="auto">
          <a:xfrm>
            <a:off x="-17463" y="-17463"/>
            <a:ext cx="9726613" cy="6875463"/>
          </a:xfrm>
          <a:custGeom>
            <a:avLst/>
            <a:gdLst>
              <a:gd name="T0" fmla="*/ 12981 w 20233"/>
              <a:gd name="T1" fmla="*/ 6251 h 14300"/>
              <a:gd name="T2" fmla="*/ 12981 w 20233"/>
              <a:gd name="T3" fmla="*/ 6876000 h 14300"/>
              <a:gd name="T4" fmla="*/ 3610270 w 20233"/>
              <a:gd name="T5" fmla="*/ 6876000 h 14300"/>
              <a:gd name="T6" fmla="*/ 3608347 w 20233"/>
              <a:gd name="T7" fmla="*/ 6056169 h 14300"/>
              <a:gd name="T8" fmla="*/ 4484350 w 20233"/>
              <a:gd name="T9" fmla="*/ 6058573 h 14300"/>
              <a:gd name="T10" fmla="*/ 4481946 w 20233"/>
              <a:gd name="T11" fmla="*/ 5182004 h 14300"/>
              <a:gd name="T12" fmla="*/ 5358431 w 20233"/>
              <a:gd name="T13" fmla="*/ 5184408 h 14300"/>
              <a:gd name="T14" fmla="*/ 5356027 w 20233"/>
              <a:gd name="T15" fmla="*/ 4368424 h 14300"/>
              <a:gd name="T16" fmla="*/ 6232031 w 20233"/>
              <a:gd name="T17" fmla="*/ 4370828 h 14300"/>
              <a:gd name="T18" fmla="*/ 6229627 w 20233"/>
              <a:gd name="T19" fmla="*/ 3494258 h 14300"/>
              <a:gd name="T20" fmla="*/ 7106111 w 20233"/>
              <a:gd name="T21" fmla="*/ 3496662 h 14300"/>
              <a:gd name="T22" fmla="*/ 7103707 w 20233"/>
              <a:gd name="T23" fmla="*/ 2620573 h 14300"/>
              <a:gd name="T24" fmla="*/ 7980192 w 20233"/>
              <a:gd name="T25" fmla="*/ 2622978 h 14300"/>
              <a:gd name="T26" fmla="*/ 7977788 w 20233"/>
              <a:gd name="T27" fmla="*/ 1746408 h 14300"/>
              <a:gd name="T28" fmla="*/ 8853791 w 20233"/>
              <a:gd name="T29" fmla="*/ 1748812 h 14300"/>
              <a:gd name="T30" fmla="*/ 8851388 w 20233"/>
              <a:gd name="T31" fmla="*/ 872723 h 14300"/>
              <a:gd name="T32" fmla="*/ 9727872 w 20233"/>
              <a:gd name="T33" fmla="*/ 875127 h 14300"/>
              <a:gd name="T34" fmla="*/ 9725468 w 20233"/>
              <a:gd name="T35" fmla="*/ 0 h 14300"/>
              <a:gd name="T36" fmla="*/ 12981 w 20233"/>
              <a:gd name="T37" fmla="*/ 6251 h 143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233" h="14300">
                <a:moveTo>
                  <a:pt x="27" y="13"/>
                </a:moveTo>
                <a:cubicBezTo>
                  <a:pt x="-68" y="4714"/>
                  <a:pt x="122" y="9599"/>
                  <a:pt x="27" y="14300"/>
                </a:cubicBezTo>
                <a:lnTo>
                  <a:pt x="7509" y="14300"/>
                </a:lnTo>
                <a:cubicBezTo>
                  <a:pt x="7508" y="13732"/>
                  <a:pt x="7506" y="13163"/>
                  <a:pt x="7505" y="12595"/>
                </a:cubicBezTo>
                <a:lnTo>
                  <a:pt x="9327" y="12600"/>
                </a:lnTo>
                <a:cubicBezTo>
                  <a:pt x="9325" y="11992"/>
                  <a:pt x="9324" y="11385"/>
                  <a:pt x="9322" y="10777"/>
                </a:cubicBezTo>
                <a:lnTo>
                  <a:pt x="11145" y="10782"/>
                </a:lnTo>
                <a:cubicBezTo>
                  <a:pt x="11143" y="10216"/>
                  <a:pt x="11142" y="9651"/>
                  <a:pt x="11140" y="9085"/>
                </a:cubicBezTo>
                <a:lnTo>
                  <a:pt x="12962" y="9090"/>
                </a:lnTo>
                <a:cubicBezTo>
                  <a:pt x="12960" y="8482"/>
                  <a:pt x="12959" y="7875"/>
                  <a:pt x="12957" y="7267"/>
                </a:cubicBezTo>
                <a:lnTo>
                  <a:pt x="14780" y="7272"/>
                </a:lnTo>
                <a:cubicBezTo>
                  <a:pt x="14778" y="6665"/>
                  <a:pt x="14777" y="6057"/>
                  <a:pt x="14775" y="5450"/>
                </a:cubicBezTo>
                <a:lnTo>
                  <a:pt x="16598" y="5455"/>
                </a:lnTo>
                <a:cubicBezTo>
                  <a:pt x="16596" y="4847"/>
                  <a:pt x="16595" y="4240"/>
                  <a:pt x="16593" y="3632"/>
                </a:cubicBezTo>
                <a:lnTo>
                  <a:pt x="18415" y="3637"/>
                </a:lnTo>
                <a:cubicBezTo>
                  <a:pt x="18413" y="3030"/>
                  <a:pt x="18412" y="2422"/>
                  <a:pt x="18410" y="1815"/>
                </a:cubicBezTo>
                <a:lnTo>
                  <a:pt x="20233" y="1820"/>
                </a:lnTo>
                <a:cubicBezTo>
                  <a:pt x="20231" y="1213"/>
                  <a:pt x="20230" y="607"/>
                  <a:pt x="20228" y="0"/>
                </a:cubicBezTo>
                <a:lnTo>
                  <a:pt x="27" y="13"/>
                </a:lnTo>
                <a:close/>
              </a:path>
            </a:pathLst>
          </a:custGeom>
          <a:solidFill>
            <a:srgbClr val="DB27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21320056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Kansi 5 B">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3588" cy="6858000"/>
          </a:xfrm>
          <a:custGeom>
            <a:avLst/>
            <a:gdLst>
              <a:gd name="T0" fmla="*/ 0 w 25400"/>
              <a:gd name="T1" fmla="*/ 0 h 14300"/>
              <a:gd name="T2" fmla="*/ 0 w 25400"/>
              <a:gd name="T3" fmla="*/ 6858000 h 14300"/>
              <a:gd name="T4" fmla="*/ 6962125 w 25400"/>
              <a:gd name="T5" fmla="*/ 6858000 h 14300"/>
              <a:gd name="T6" fmla="*/ 6959725 w 25400"/>
              <a:gd name="T7" fmla="*/ 6040315 h 14300"/>
              <a:gd name="T8" fmla="*/ 7834851 w 25400"/>
              <a:gd name="T9" fmla="*/ 6042713 h 14300"/>
              <a:gd name="T10" fmla="*/ 7832451 w 25400"/>
              <a:gd name="T11" fmla="*/ 5168438 h 14300"/>
              <a:gd name="T12" fmla="*/ 8707097 w 25400"/>
              <a:gd name="T13" fmla="*/ 5170836 h 14300"/>
              <a:gd name="T14" fmla="*/ 8704697 w 25400"/>
              <a:gd name="T15" fmla="*/ 4356988 h 14300"/>
              <a:gd name="T16" fmla="*/ 9579823 w 25400"/>
              <a:gd name="T17" fmla="*/ 4359386 h 14300"/>
              <a:gd name="T18" fmla="*/ 9577423 w 25400"/>
              <a:gd name="T19" fmla="*/ 3485111 h 14300"/>
              <a:gd name="T20" fmla="*/ 10452069 w 25400"/>
              <a:gd name="T21" fmla="*/ 3487509 h 14300"/>
              <a:gd name="T22" fmla="*/ 10449668 w 25400"/>
              <a:gd name="T23" fmla="*/ 2613713 h 14300"/>
              <a:gd name="T24" fmla="*/ 11324795 w 25400"/>
              <a:gd name="T25" fmla="*/ 2616111 h 14300"/>
              <a:gd name="T26" fmla="*/ 11322394 w 25400"/>
              <a:gd name="T27" fmla="*/ 1741836 h 14300"/>
              <a:gd name="T28" fmla="*/ 12193200 w 25400"/>
              <a:gd name="T29" fmla="*/ 1744234 h 14300"/>
              <a:gd name="T30" fmla="*/ 12193200 w 25400"/>
              <a:gd name="T31" fmla="*/ 0 h 14300"/>
              <a:gd name="T32" fmla="*/ 0 w 25400"/>
              <a:gd name="T33" fmla="*/ 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400" h="14300">
                <a:moveTo>
                  <a:pt x="0" y="0"/>
                </a:moveTo>
                <a:lnTo>
                  <a:pt x="0" y="14300"/>
                </a:lnTo>
                <a:lnTo>
                  <a:pt x="14503" y="14300"/>
                </a:lnTo>
                <a:lnTo>
                  <a:pt x="14498" y="12595"/>
                </a:lnTo>
                <a:lnTo>
                  <a:pt x="16321" y="12600"/>
                </a:lnTo>
                <a:lnTo>
                  <a:pt x="16316" y="10777"/>
                </a:lnTo>
                <a:lnTo>
                  <a:pt x="18138" y="10782"/>
                </a:lnTo>
                <a:lnTo>
                  <a:pt x="18133" y="9085"/>
                </a:lnTo>
                <a:lnTo>
                  <a:pt x="19956" y="9090"/>
                </a:lnTo>
                <a:lnTo>
                  <a:pt x="19951" y="7267"/>
                </a:lnTo>
                <a:lnTo>
                  <a:pt x="21773" y="7272"/>
                </a:lnTo>
                <a:lnTo>
                  <a:pt x="21768" y="5450"/>
                </a:lnTo>
                <a:lnTo>
                  <a:pt x="23591" y="5455"/>
                </a:lnTo>
                <a:lnTo>
                  <a:pt x="23586" y="3632"/>
                </a:lnTo>
                <a:lnTo>
                  <a:pt x="25400" y="3637"/>
                </a:lnTo>
                <a:lnTo>
                  <a:pt x="25400" y="0"/>
                </a:lnTo>
                <a:lnTo>
                  <a:pt x="0" y="0"/>
                </a:lnTo>
                <a:close/>
              </a:path>
            </a:pathLst>
          </a:custGeom>
          <a:solidFill>
            <a:srgbClr val="DB27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267678728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cSld name="Picture on the lef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16952" y="1649716"/>
            <a:ext cx="5765147" cy="4639157"/>
          </a:xfrm>
        </p:spPr>
        <p:txBody>
          <a:bodyPr numCol="1" anchor="t">
            <a:normAutofit/>
          </a:bodyPr>
          <a:lstStyle>
            <a:lvl1pPr marL="0" indent="0">
              <a:buFontTx/>
              <a:buNone/>
              <a:defRPr sz="2133" b="0"/>
            </a:lvl1pPr>
            <a:lvl2pPr>
              <a:defRPr sz="2000"/>
            </a:lvl2pPr>
            <a:lvl3pPr>
              <a:defRPr sz="20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Content Placeholder 6"/>
          <p:cNvSpPr>
            <a:spLocks noGrp="1"/>
          </p:cNvSpPr>
          <p:nvPr>
            <p:ph sz="quarter" idx="10"/>
          </p:nvPr>
        </p:nvSpPr>
        <p:spPr>
          <a:xfrm>
            <a:off x="-2" y="0"/>
            <a:ext cx="6081523" cy="6858000"/>
          </a:xfrm>
        </p:spPr>
        <p:txBody>
          <a:bodyPr/>
          <a:lstStyle/>
          <a:p>
            <a:pPr lvl="0"/>
            <a:r>
              <a:rPr lang="en-US"/>
              <a:t>Edit Master text styles</a:t>
            </a:r>
          </a:p>
        </p:txBody>
      </p:sp>
      <p:sp>
        <p:nvSpPr>
          <p:cNvPr id="4" name="Title 1"/>
          <p:cNvSpPr>
            <a:spLocks noGrp="1"/>
          </p:cNvSpPr>
          <p:nvPr>
            <p:ph type="title"/>
          </p:nvPr>
        </p:nvSpPr>
        <p:spPr>
          <a:xfrm>
            <a:off x="6216952" y="408778"/>
            <a:ext cx="5765147" cy="1240937"/>
          </a:xfrm>
        </p:spPr>
        <p:txBody>
          <a:bodyPr>
            <a:normAutofit/>
          </a:bodyPr>
          <a:lstStyle>
            <a:lvl1pPr>
              <a:defRPr sz="2400"/>
            </a:lvl1pPr>
          </a:lstStyle>
          <a:p>
            <a:r>
              <a:rPr lang="en-US"/>
              <a:t>Click to edit Master title style</a:t>
            </a:r>
          </a:p>
        </p:txBody>
      </p:sp>
    </p:spTree>
    <p:extLst>
      <p:ext uri="{BB962C8B-B14F-4D97-AF65-F5344CB8AC3E}">
        <p14:creationId xmlns:p14="http://schemas.microsoft.com/office/powerpoint/2010/main" val="358131898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581025"/>
            <a:ext cx="10972800" cy="673100"/>
          </a:xfrm>
        </p:spPr>
        <p:txBody>
          <a:bodyPr/>
          <a:lstStyle/>
          <a:p>
            <a:r>
              <a:rPr lang="en-US"/>
              <a:t>Click to edit Master title style</a:t>
            </a:r>
            <a:endParaRPr lang="fi-FI"/>
          </a:p>
        </p:txBody>
      </p:sp>
      <p:sp>
        <p:nvSpPr>
          <p:cNvPr id="3" name="Table Placeholder 2"/>
          <p:cNvSpPr>
            <a:spLocks noGrp="1"/>
          </p:cNvSpPr>
          <p:nvPr>
            <p:ph type="tbl" idx="1"/>
          </p:nvPr>
        </p:nvSpPr>
        <p:spPr>
          <a:xfrm>
            <a:off x="609600" y="1987550"/>
            <a:ext cx="10972800" cy="4138613"/>
          </a:xfrm>
        </p:spPr>
        <p:txBody>
          <a:bodyPr/>
          <a:lstStyle/>
          <a:p>
            <a:pPr lvl="0"/>
            <a:endParaRPr lang="fi-FI" noProof="0"/>
          </a:p>
        </p:txBody>
      </p:sp>
      <p:sp>
        <p:nvSpPr>
          <p:cNvPr id="4" name="Footer Placeholder 3"/>
          <p:cNvSpPr>
            <a:spLocks noGrp="1"/>
          </p:cNvSpPr>
          <p:nvPr>
            <p:ph type="ftr" sz="quarter" idx="10"/>
          </p:nvPr>
        </p:nvSpPr>
        <p:spPr/>
        <p:txBody>
          <a:bodyPr/>
          <a:lstStyle>
            <a:lvl1pPr>
              <a:defRPr>
                <a:cs typeface="Arial" panose="020B0604020202020204" pitchFamily="34" charset="0"/>
              </a:defRPr>
            </a:lvl1pPr>
          </a:lstStyle>
          <a:p>
            <a:endParaRPr lang="fi-FI"/>
          </a:p>
        </p:txBody>
      </p:sp>
    </p:spTree>
    <p:extLst>
      <p:ext uri="{BB962C8B-B14F-4D97-AF65-F5344CB8AC3E}">
        <p14:creationId xmlns:p14="http://schemas.microsoft.com/office/powerpoint/2010/main" val="4221377986"/>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cSld name="Lopetus">
    <p:bg>
      <p:bgPr>
        <a:solidFill>
          <a:srgbClr val="0001BE"/>
        </a:solidFill>
        <a:effectLst/>
      </p:bgPr>
    </p:bg>
    <p:spTree>
      <p:nvGrpSpPr>
        <p:cNvPr id="1" name=""/>
        <p:cNvGrpSpPr/>
        <p:nvPr/>
      </p:nvGrpSpPr>
      <p:grpSpPr>
        <a:xfrm>
          <a:off x="0" y="0"/>
          <a:ext cx="0" cy="0"/>
          <a:chOff x="0" y="0"/>
          <a:chExt cx="0" cy="0"/>
        </a:xfrm>
      </p:grpSpPr>
      <p:sp>
        <p:nvSpPr>
          <p:cNvPr id="11" name="Freeform 5"/>
          <p:cNvSpPr>
            <a:spLocks/>
          </p:cNvSpPr>
          <p:nvPr/>
        </p:nvSpPr>
        <p:spPr bwMode="auto">
          <a:xfrm>
            <a:off x="0" y="0"/>
            <a:ext cx="12192000" cy="6858000"/>
          </a:xfrm>
          <a:custGeom>
            <a:avLst/>
            <a:gdLst>
              <a:gd name="T0" fmla="*/ 11070 w 25400"/>
              <a:gd name="T1" fmla="*/ 14300 h 14300"/>
              <a:gd name="T2" fmla="*/ 11503 w 25400"/>
              <a:gd name="T3" fmla="*/ 13565 h 14300"/>
              <a:gd name="T4" fmla="*/ 13018 w 25400"/>
              <a:gd name="T5" fmla="*/ 12686 h 14300"/>
              <a:gd name="T6" fmla="*/ 13897 w 25400"/>
              <a:gd name="T7" fmla="*/ 11171 h 14300"/>
              <a:gd name="T8" fmla="*/ 15412 w 25400"/>
              <a:gd name="T9" fmla="*/ 10292 h 14300"/>
              <a:gd name="T10" fmla="*/ 16291 w 25400"/>
              <a:gd name="T11" fmla="*/ 8777 h 14300"/>
              <a:gd name="T12" fmla="*/ 17807 w 25400"/>
              <a:gd name="T13" fmla="*/ 7898 h 14300"/>
              <a:gd name="T14" fmla="*/ 18686 w 25400"/>
              <a:gd name="T15" fmla="*/ 6382 h 14300"/>
              <a:gd name="T16" fmla="*/ 20201 w 25400"/>
              <a:gd name="T17" fmla="*/ 5503 h 14300"/>
              <a:gd name="T18" fmla="*/ 21080 w 25400"/>
              <a:gd name="T19" fmla="*/ 3988 h 14300"/>
              <a:gd name="T20" fmla="*/ 22595 w 25400"/>
              <a:gd name="T21" fmla="*/ 3109 h 14300"/>
              <a:gd name="T22" fmla="*/ 23474 w 25400"/>
              <a:gd name="T23" fmla="*/ 1594 h 14300"/>
              <a:gd name="T24" fmla="*/ 24988 w 25400"/>
              <a:gd name="T25" fmla="*/ 716 h 14300"/>
              <a:gd name="T26" fmla="*/ 25400 w 25400"/>
              <a:gd name="T27" fmla="*/ 48 h 14300"/>
              <a:gd name="T28" fmla="*/ 25400 w 25400"/>
              <a:gd name="T29" fmla="*/ 0 h 14300"/>
              <a:gd name="T30" fmla="*/ 0 w 25400"/>
              <a:gd name="T31" fmla="*/ 0 h 14300"/>
              <a:gd name="T32" fmla="*/ 0 w 25400"/>
              <a:gd name="T33" fmla="*/ 14300 h 14300"/>
              <a:gd name="T34" fmla="*/ 11070 w 25400"/>
              <a:gd name="T35" fmla="*/ 14300 h 14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400" h="1430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00D7A7"/>
          </a:solidFill>
          <a:ln>
            <a:noFill/>
          </a:ln>
        </p:spPr>
        <p:txBody>
          <a:bodyPr vert="horz" wrap="square" lIns="91440" tIns="45720" rIns="91440" bIns="45720" numCol="1" anchor="t" anchorCtr="0" compatLnSpc="1">
            <a:prstTxWarp prst="textNoShape">
              <a:avLst/>
            </a:prstTxWarp>
          </a:bodyPr>
          <a:lstStyle/>
          <a:p>
            <a:endParaRPr lang="fi-FI"/>
          </a:p>
        </p:txBody>
      </p:sp>
      <p:sp>
        <p:nvSpPr>
          <p:cNvPr id="7" name="Tekstin paikkamerkki 6"/>
          <p:cNvSpPr>
            <a:spLocks noGrp="1"/>
          </p:cNvSpPr>
          <p:nvPr>
            <p:ph type="body" sz="quarter" idx="13" hasCustomPrompt="1"/>
          </p:nvPr>
        </p:nvSpPr>
        <p:spPr>
          <a:xfrm>
            <a:off x="457200" y="2344738"/>
            <a:ext cx="5461000" cy="3044385"/>
          </a:xfrm>
        </p:spPr>
        <p:txBody>
          <a:bodyPr anchor="b" anchorCtr="0"/>
          <a:lstStyle>
            <a:lvl1pPr marL="0" indent="0">
              <a:buNone/>
              <a:defRPr baseline="0">
                <a:solidFill>
                  <a:srgbClr val="FFFFFF"/>
                </a:solidFill>
              </a:defRPr>
            </a:lvl1pPr>
          </a:lstStyle>
          <a:p>
            <a:pPr lvl="0"/>
            <a:r>
              <a:rPr lang="fi-FI"/>
              <a:t>Lisää mahdollinen yhteystieto</a:t>
            </a:r>
          </a:p>
        </p:txBody>
      </p:sp>
      <p:sp>
        <p:nvSpPr>
          <p:cNvPr id="8" name="Tekstiruutu 7"/>
          <p:cNvSpPr txBox="1"/>
          <p:nvPr/>
        </p:nvSpPr>
        <p:spPr>
          <a:xfrm>
            <a:off x="301556" y="194553"/>
            <a:ext cx="10087583" cy="1739975"/>
          </a:xfrm>
          <a:prstGeom prst="rect">
            <a:avLst/>
          </a:prstGeom>
          <a:noFill/>
        </p:spPr>
        <p:txBody>
          <a:bodyPr wrap="square" rtlCol="0">
            <a:noAutofit/>
          </a:bodyPr>
          <a:lstStyle/>
          <a:p>
            <a:r>
              <a:rPr lang="fi-FI" sz="9000" b="1">
                <a:solidFill>
                  <a:srgbClr val="FFFFFF"/>
                </a:solidFill>
                <a:latin typeface="+mj-lt"/>
              </a:rPr>
              <a:t>Kiitos!</a:t>
            </a:r>
          </a:p>
        </p:txBody>
      </p:sp>
      <p:pic>
        <p:nvPicPr>
          <p:cNvPr id="12" name="Kuva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4211" y="5677621"/>
            <a:ext cx="1686983" cy="946833"/>
          </a:xfrm>
          <a:prstGeom prst="rect">
            <a:avLst/>
          </a:prstGeom>
        </p:spPr>
      </p:pic>
    </p:spTree>
    <p:extLst>
      <p:ext uri="{BB962C8B-B14F-4D97-AF65-F5344CB8AC3E}">
        <p14:creationId xmlns:p14="http://schemas.microsoft.com/office/powerpoint/2010/main" val="383984973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Otsikkodia lisälogoilla">
    <p:bg>
      <p:bgPr>
        <a:solidFill>
          <a:srgbClr val="000000"/>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CF0521-CEE8-4CDA-9CD6-12467A4FFA1D}"/>
              </a:ext>
            </a:extLst>
          </p:cNvPr>
          <p:cNvSpPr>
            <a:spLocks noGrp="1"/>
          </p:cNvSpPr>
          <p:nvPr>
            <p:ph type="ctrTitle"/>
          </p:nvPr>
        </p:nvSpPr>
        <p:spPr>
          <a:xfrm>
            <a:off x="1524000" y="1028699"/>
            <a:ext cx="9144000" cy="1943101"/>
          </a:xfrm>
        </p:spPr>
        <p:txBody>
          <a:bodyPr anchor="b"/>
          <a:lstStyle>
            <a:lvl1pPr algn="ctr">
              <a:defRPr sz="4600" cap="all" baseline="0">
                <a:solidFill>
                  <a:srgbClr val="FFFFFF"/>
                </a:solidFill>
              </a:defRPr>
            </a:lvl1pPr>
          </a:lstStyle>
          <a:p>
            <a:r>
              <a:rPr lang="en-US"/>
              <a:t>Click to edit Master title style</a:t>
            </a:r>
            <a:endParaRPr lang="fi-FI"/>
          </a:p>
        </p:txBody>
      </p:sp>
      <p:sp>
        <p:nvSpPr>
          <p:cNvPr id="3" name="Alaotsikko 2">
            <a:extLst>
              <a:ext uri="{FF2B5EF4-FFF2-40B4-BE49-F238E27FC236}">
                <a16:creationId xmlns:a16="http://schemas.microsoft.com/office/drawing/2014/main" id="{BED3EA52-FB3A-4F4F-A745-0AC10F5ACEDC}"/>
              </a:ext>
            </a:extLst>
          </p:cNvPr>
          <p:cNvSpPr>
            <a:spLocks noGrp="1"/>
          </p:cNvSpPr>
          <p:nvPr>
            <p:ph type="subTitle" idx="1"/>
          </p:nvPr>
        </p:nvSpPr>
        <p:spPr>
          <a:xfrm>
            <a:off x="1524000" y="3209925"/>
            <a:ext cx="9144000" cy="1514475"/>
          </a:xfrm>
        </p:spPr>
        <p:txBody>
          <a:bodyPr/>
          <a:lstStyle>
            <a:lvl1pPr marL="0" indent="0" algn="ctr">
              <a:buNone/>
              <a:defRPr sz="26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
        <p:nvSpPr>
          <p:cNvPr id="13" name="Tekstin paikkamerkki 12">
            <a:extLst>
              <a:ext uri="{FF2B5EF4-FFF2-40B4-BE49-F238E27FC236}">
                <a16:creationId xmlns:a16="http://schemas.microsoft.com/office/drawing/2014/main" id="{FEE2569F-89F8-42C8-A7E7-A6A0B5222E94}"/>
              </a:ext>
            </a:extLst>
          </p:cNvPr>
          <p:cNvSpPr>
            <a:spLocks noGrp="1"/>
          </p:cNvSpPr>
          <p:nvPr>
            <p:ph type="body" sz="quarter" idx="10" hasCustomPrompt="1"/>
          </p:nvPr>
        </p:nvSpPr>
        <p:spPr>
          <a:xfrm>
            <a:off x="4000500" y="381000"/>
            <a:ext cx="4191000" cy="238125"/>
          </a:xfrm>
        </p:spPr>
        <p:txBody>
          <a:bodyPr anchor="t" anchorCtr="0"/>
          <a:lstStyle>
            <a:lvl1pPr marL="0" indent="0" algn="ctr">
              <a:buFontTx/>
              <a:buNone/>
              <a:defRPr sz="1050">
                <a:solidFill>
                  <a:srgbClr val="FFFFFF"/>
                </a:solidFill>
              </a:defRPr>
            </a:lvl1pPr>
            <a:lvl2pPr marL="457200" indent="0">
              <a:buFontTx/>
              <a:buNone/>
              <a:defRPr>
                <a:solidFill>
                  <a:srgbClr val="FFFFFF"/>
                </a:solidFill>
              </a:defRPr>
            </a:lvl2pPr>
            <a:lvl3pPr marL="914400" indent="0">
              <a:buFontTx/>
              <a:buNone/>
              <a:defRPr>
                <a:solidFill>
                  <a:srgbClr val="FFFFFF"/>
                </a:solidFill>
              </a:defRPr>
            </a:lvl3pPr>
            <a:lvl4pPr marL="1371600" indent="0">
              <a:buFontTx/>
              <a:buNone/>
              <a:defRPr>
                <a:solidFill>
                  <a:srgbClr val="FFFFFF"/>
                </a:solidFill>
              </a:defRPr>
            </a:lvl4pPr>
            <a:lvl5pPr marL="1828800" indent="0">
              <a:buFontTx/>
              <a:buNone/>
              <a:defRPr>
                <a:solidFill>
                  <a:srgbClr val="FFFFFF"/>
                </a:solidFill>
              </a:defRPr>
            </a:lvl5pPr>
          </a:lstStyle>
          <a:p>
            <a:pPr lvl="0"/>
            <a:r>
              <a:rPr lang="fi-FI"/>
              <a:t>01.01.2017</a:t>
            </a:r>
          </a:p>
        </p:txBody>
      </p:sp>
      <p:pic>
        <p:nvPicPr>
          <p:cNvPr id="7" name="Kuva 6">
            <a:extLst>
              <a:ext uri="{FF2B5EF4-FFF2-40B4-BE49-F238E27FC236}">
                <a16:creationId xmlns:a16="http://schemas.microsoft.com/office/drawing/2014/main" id="{0F9C0C07-263B-476F-8443-D61AE7259D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5905" y="5315328"/>
            <a:ext cx="1512195" cy="838014"/>
          </a:xfrm>
          <a:prstGeom prst="rect">
            <a:avLst/>
          </a:prstGeom>
          <a:solidFill>
            <a:srgbClr val="000000"/>
          </a:solidFill>
        </p:spPr>
      </p:pic>
      <p:pic>
        <p:nvPicPr>
          <p:cNvPr id="8" name="Kuva 7">
            <a:extLst>
              <a:ext uri="{FF2B5EF4-FFF2-40B4-BE49-F238E27FC236}">
                <a16:creationId xmlns:a16="http://schemas.microsoft.com/office/drawing/2014/main" id="{8F8CFF9D-A34C-4C1A-9B6D-91D6F8E2D6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30612" y="5048250"/>
            <a:ext cx="1160963" cy="1285877"/>
          </a:xfrm>
          <a:prstGeom prst="rect">
            <a:avLst/>
          </a:prstGeom>
          <a:solidFill>
            <a:srgbClr val="000000"/>
          </a:solidFill>
        </p:spPr>
      </p:pic>
      <p:pic>
        <p:nvPicPr>
          <p:cNvPr id="9" name="Kuva 8">
            <a:extLst>
              <a:ext uri="{FF2B5EF4-FFF2-40B4-BE49-F238E27FC236}">
                <a16:creationId xmlns:a16="http://schemas.microsoft.com/office/drawing/2014/main" id="{B9A108C3-5130-47A5-B221-88DF76E8EF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0800" y="5006819"/>
            <a:ext cx="2171700" cy="1329861"/>
          </a:xfrm>
          <a:prstGeom prst="rect">
            <a:avLst/>
          </a:prstGeom>
          <a:solidFill>
            <a:srgbClr val="000000"/>
          </a:solidFill>
        </p:spPr>
      </p:pic>
      <p:pic>
        <p:nvPicPr>
          <p:cNvPr id="11" name="Kuva 10">
            <a:extLst>
              <a:ext uri="{FF2B5EF4-FFF2-40B4-BE49-F238E27FC236}">
                <a16:creationId xmlns:a16="http://schemas.microsoft.com/office/drawing/2014/main" id="{C964C75B-3E85-49E8-82BA-9307368F05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62475" y="5421266"/>
            <a:ext cx="1428750" cy="634827"/>
          </a:xfrm>
          <a:prstGeom prst="rect">
            <a:avLst/>
          </a:prstGeom>
          <a:solidFill>
            <a:srgbClr val="000000"/>
          </a:solidFill>
        </p:spPr>
      </p:pic>
    </p:spTree>
    <p:extLst>
      <p:ext uri="{BB962C8B-B14F-4D97-AF65-F5344CB8AC3E}">
        <p14:creationId xmlns:p14="http://schemas.microsoft.com/office/powerpoint/2010/main" val="8742495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Otsikkodia lisälogoilla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CF0521-CEE8-4CDA-9CD6-12467A4FFA1D}"/>
              </a:ext>
            </a:extLst>
          </p:cNvPr>
          <p:cNvSpPr>
            <a:spLocks noGrp="1"/>
          </p:cNvSpPr>
          <p:nvPr>
            <p:ph type="ctrTitle"/>
          </p:nvPr>
        </p:nvSpPr>
        <p:spPr>
          <a:xfrm>
            <a:off x="1524000" y="1028699"/>
            <a:ext cx="9144000" cy="1943101"/>
          </a:xfrm>
        </p:spPr>
        <p:txBody>
          <a:bodyPr anchor="b"/>
          <a:lstStyle>
            <a:lvl1pPr algn="ctr">
              <a:defRPr sz="4600" cap="all" baseline="0">
                <a:solidFill>
                  <a:srgbClr val="000000"/>
                </a:solidFill>
              </a:defRPr>
            </a:lvl1pPr>
          </a:lstStyle>
          <a:p>
            <a:r>
              <a:rPr lang="en-US"/>
              <a:t>Click to edit Master title style</a:t>
            </a:r>
            <a:endParaRPr lang="fi-FI"/>
          </a:p>
        </p:txBody>
      </p:sp>
      <p:sp>
        <p:nvSpPr>
          <p:cNvPr id="3" name="Alaotsikko 2">
            <a:extLst>
              <a:ext uri="{FF2B5EF4-FFF2-40B4-BE49-F238E27FC236}">
                <a16:creationId xmlns:a16="http://schemas.microsoft.com/office/drawing/2014/main" id="{BED3EA52-FB3A-4F4F-A745-0AC10F5ACEDC}"/>
              </a:ext>
            </a:extLst>
          </p:cNvPr>
          <p:cNvSpPr>
            <a:spLocks noGrp="1"/>
          </p:cNvSpPr>
          <p:nvPr>
            <p:ph type="subTitle" idx="1"/>
          </p:nvPr>
        </p:nvSpPr>
        <p:spPr>
          <a:xfrm>
            <a:off x="1524000" y="3209925"/>
            <a:ext cx="9144000" cy="1514475"/>
          </a:xfrm>
        </p:spPr>
        <p:txBody>
          <a:bodyPr/>
          <a:lstStyle>
            <a:lvl1pPr marL="0" indent="0" algn="ctr">
              <a:buNone/>
              <a:defRPr sz="26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
        <p:nvSpPr>
          <p:cNvPr id="13" name="Tekstin paikkamerkki 12">
            <a:extLst>
              <a:ext uri="{FF2B5EF4-FFF2-40B4-BE49-F238E27FC236}">
                <a16:creationId xmlns:a16="http://schemas.microsoft.com/office/drawing/2014/main" id="{FEE2569F-89F8-42C8-A7E7-A6A0B5222E94}"/>
              </a:ext>
            </a:extLst>
          </p:cNvPr>
          <p:cNvSpPr>
            <a:spLocks noGrp="1"/>
          </p:cNvSpPr>
          <p:nvPr>
            <p:ph type="body" sz="quarter" idx="10"/>
          </p:nvPr>
        </p:nvSpPr>
        <p:spPr>
          <a:xfrm>
            <a:off x="4000500" y="381000"/>
            <a:ext cx="4191000" cy="238125"/>
          </a:xfrm>
        </p:spPr>
        <p:txBody>
          <a:bodyPr anchor="t" anchorCtr="0"/>
          <a:lstStyle>
            <a:lvl1pPr marL="0" indent="0" algn="ctr">
              <a:buFontTx/>
              <a:buNone/>
              <a:defRPr sz="1050">
                <a:solidFill>
                  <a:srgbClr val="000000"/>
                </a:solidFill>
              </a:defRPr>
            </a:lvl1pPr>
            <a:lvl2pPr marL="457200" indent="0">
              <a:buFontTx/>
              <a:buNone/>
              <a:defRPr>
                <a:solidFill>
                  <a:srgbClr val="FFFFFF"/>
                </a:solidFill>
              </a:defRPr>
            </a:lvl2pPr>
            <a:lvl3pPr marL="914400" indent="0">
              <a:buFontTx/>
              <a:buNone/>
              <a:defRPr>
                <a:solidFill>
                  <a:srgbClr val="FFFFFF"/>
                </a:solidFill>
              </a:defRPr>
            </a:lvl3pPr>
            <a:lvl4pPr marL="1371600" indent="0">
              <a:buFontTx/>
              <a:buNone/>
              <a:defRPr>
                <a:solidFill>
                  <a:srgbClr val="FFFFFF"/>
                </a:solidFill>
              </a:defRPr>
            </a:lvl4pPr>
            <a:lvl5pPr marL="1828800" indent="0">
              <a:buFontTx/>
              <a:buNone/>
              <a:defRPr>
                <a:solidFill>
                  <a:srgbClr val="FFFFFF"/>
                </a:solidFill>
              </a:defRPr>
            </a:lvl5pPr>
          </a:lstStyle>
          <a:p>
            <a:pPr lvl="0"/>
            <a:endParaRPr lang="fi-FI"/>
          </a:p>
        </p:txBody>
      </p:sp>
      <p:pic>
        <p:nvPicPr>
          <p:cNvPr id="16" name="Kuva 15">
            <a:extLst>
              <a:ext uri="{FF2B5EF4-FFF2-40B4-BE49-F238E27FC236}">
                <a16:creationId xmlns:a16="http://schemas.microsoft.com/office/drawing/2014/main" id="{4BA6AC6B-638D-47DA-980B-EC851EC659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9539" y="5407559"/>
            <a:ext cx="1521336" cy="843483"/>
          </a:xfrm>
          <a:prstGeom prst="rect">
            <a:avLst/>
          </a:prstGeom>
        </p:spPr>
      </p:pic>
    </p:spTree>
    <p:extLst>
      <p:ext uri="{BB962C8B-B14F-4D97-AF65-F5344CB8AC3E}">
        <p14:creationId xmlns:p14="http://schemas.microsoft.com/office/powerpoint/2010/main" val="15703499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1_Kaksi sisältökohdetta">
    <p:bg>
      <p:bgPr>
        <a:solidFill>
          <a:srgbClr val="F4F4F4"/>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CE6181-13A8-4410-B30E-F2206DB2FCBB}"/>
              </a:ext>
            </a:extLst>
          </p:cNvPr>
          <p:cNvSpPr/>
          <p:nvPr/>
        </p:nvSpPr>
        <p:spPr>
          <a:xfrm>
            <a:off x="0" y="0"/>
            <a:ext cx="609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isällön paikkamerkki 2">
            <a:extLst>
              <a:ext uri="{FF2B5EF4-FFF2-40B4-BE49-F238E27FC236}">
                <a16:creationId xmlns:a16="http://schemas.microsoft.com/office/drawing/2014/main" id="{2D91BF2F-32F9-47E1-AF3A-BE11302889CE}"/>
              </a:ext>
            </a:extLst>
          </p:cNvPr>
          <p:cNvSpPr>
            <a:spLocks noGrp="1"/>
          </p:cNvSpPr>
          <p:nvPr>
            <p:ph sz="half" idx="1"/>
          </p:nvPr>
        </p:nvSpPr>
        <p:spPr>
          <a:xfrm>
            <a:off x="648000" y="2073600"/>
            <a:ext cx="5040000" cy="3564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Sisällön paikkamerkki 3">
            <a:extLst>
              <a:ext uri="{FF2B5EF4-FFF2-40B4-BE49-F238E27FC236}">
                <a16:creationId xmlns:a16="http://schemas.microsoft.com/office/drawing/2014/main" id="{999C908F-6F02-45DF-8531-AAACB65E4F5E}"/>
              </a:ext>
            </a:extLst>
          </p:cNvPr>
          <p:cNvSpPr>
            <a:spLocks noGrp="1"/>
          </p:cNvSpPr>
          <p:nvPr>
            <p:ph sz="half" idx="2"/>
          </p:nvPr>
        </p:nvSpPr>
        <p:spPr>
          <a:xfrm>
            <a:off x="6686550" y="2073600"/>
            <a:ext cx="5040000" cy="3564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Päivämäärän paikkamerkki 4">
            <a:extLst>
              <a:ext uri="{FF2B5EF4-FFF2-40B4-BE49-F238E27FC236}">
                <a16:creationId xmlns:a16="http://schemas.microsoft.com/office/drawing/2014/main" id="{8D01EEA6-2950-406D-8168-4CB3D3422B6A}"/>
              </a:ext>
            </a:extLst>
          </p:cNvPr>
          <p:cNvSpPr>
            <a:spLocks noGrp="1"/>
          </p:cNvSpPr>
          <p:nvPr>
            <p:ph type="dt" sz="half" idx="10"/>
          </p:nvPr>
        </p:nvSpPr>
        <p:spPr/>
        <p:txBody>
          <a:bodyPr/>
          <a:lstStyle/>
          <a:p>
            <a:fld id="{79E92441-E321-412D-BF9B-9030AC65F5FB}" type="datetimeFigureOut">
              <a:rPr lang="fi-FI" smtClean="0"/>
              <a:t>10.2.2022</a:t>
            </a:fld>
            <a:endParaRPr lang="fi-FI"/>
          </a:p>
        </p:txBody>
      </p:sp>
      <p:sp>
        <p:nvSpPr>
          <p:cNvPr id="6" name="Alatunnisteen paikkamerkki 5">
            <a:extLst>
              <a:ext uri="{FF2B5EF4-FFF2-40B4-BE49-F238E27FC236}">
                <a16:creationId xmlns:a16="http://schemas.microsoft.com/office/drawing/2014/main" id="{4885F2E8-606F-483C-8931-9916EA0A5E38}"/>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EACB78D4-46E5-49E1-9C1D-18C86DB6D66D}"/>
              </a:ext>
            </a:extLst>
          </p:cNvPr>
          <p:cNvSpPr>
            <a:spLocks noGrp="1"/>
          </p:cNvSpPr>
          <p:nvPr>
            <p:ph type="sldNum" sz="quarter" idx="12"/>
          </p:nvPr>
        </p:nvSpPr>
        <p:spPr/>
        <p:txBody>
          <a:bodyPr/>
          <a:lstStyle/>
          <a:p>
            <a:fld id="{E9A3DF3C-13CA-4357-B55C-5A9844B30D2E}" type="slidenum">
              <a:rPr lang="fi-FI" smtClean="0"/>
              <a:t>‹#›</a:t>
            </a:fld>
            <a:endParaRPr lang="fi-FI"/>
          </a:p>
        </p:txBody>
      </p:sp>
      <p:sp>
        <p:nvSpPr>
          <p:cNvPr id="12" name="Otsikko 11">
            <a:extLst>
              <a:ext uri="{FF2B5EF4-FFF2-40B4-BE49-F238E27FC236}">
                <a16:creationId xmlns:a16="http://schemas.microsoft.com/office/drawing/2014/main" id="{AFCB99BA-D257-427C-8E76-9C4E3CDCB734}"/>
              </a:ext>
            </a:extLst>
          </p:cNvPr>
          <p:cNvSpPr>
            <a:spLocks noGrp="1"/>
          </p:cNvSpPr>
          <p:nvPr>
            <p:ph type="title"/>
          </p:nvPr>
        </p:nvSpPr>
        <p:spPr>
          <a:xfrm>
            <a:off x="648001" y="648000"/>
            <a:ext cx="5040000" cy="1080000"/>
          </a:xfrm>
        </p:spPr>
        <p:txBody>
          <a:bodyPr/>
          <a:lstStyle>
            <a:lvl1pPr>
              <a:defRPr b="0"/>
            </a:lvl1pPr>
          </a:lstStyle>
          <a:p>
            <a:r>
              <a:rPr lang="en-US"/>
              <a:t>Click to edit Master title style</a:t>
            </a:r>
            <a:endParaRPr lang="fi-FI"/>
          </a:p>
        </p:txBody>
      </p:sp>
      <p:sp>
        <p:nvSpPr>
          <p:cNvPr id="14" name="Tekstin paikkamerkki 13">
            <a:extLst>
              <a:ext uri="{FF2B5EF4-FFF2-40B4-BE49-F238E27FC236}">
                <a16:creationId xmlns:a16="http://schemas.microsoft.com/office/drawing/2014/main" id="{AFD25D2B-0C76-42FA-99A0-4EAAB193B2AA}"/>
              </a:ext>
            </a:extLst>
          </p:cNvPr>
          <p:cNvSpPr>
            <a:spLocks noGrp="1"/>
          </p:cNvSpPr>
          <p:nvPr>
            <p:ph type="body" sz="quarter" idx="13"/>
          </p:nvPr>
        </p:nvSpPr>
        <p:spPr>
          <a:xfrm>
            <a:off x="6685200" y="648000"/>
            <a:ext cx="5040313" cy="1080000"/>
          </a:xfrm>
        </p:spPr>
        <p:txBody>
          <a:bodyPr/>
          <a:lstStyle>
            <a:lvl1pPr marL="0" indent="0">
              <a:lnSpc>
                <a:spcPct val="100000"/>
              </a:lnSpc>
              <a:spcBef>
                <a:spcPts val="0"/>
              </a:spcBef>
              <a:buNone/>
              <a:defRPr sz="3000" b="0"/>
            </a:lvl1pPr>
          </a:lstStyle>
          <a:p>
            <a:pPr lvl="0"/>
            <a:r>
              <a:rPr lang="en-US"/>
              <a:t>Edit Master text styles</a:t>
            </a:r>
          </a:p>
        </p:txBody>
      </p:sp>
    </p:spTree>
    <p:extLst>
      <p:ext uri="{BB962C8B-B14F-4D97-AF65-F5344CB8AC3E}">
        <p14:creationId xmlns:p14="http://schemas.microsoft.com/office/powerpoint/2010/main" val="4282061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Väliotsikko metro">
    <p:bg>
      <p:bgPr>
        <a:solidFill>
          <a:schemeClr val="accent2"/>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perustyyl. napsautt.</a:t>
            </a:r>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fld id="{6EAB05F7-8E58-4971-954E-2357C56EBEA6}" type="datetimeFigureOut">
              <a:rPr lang="fi-FI" smtClean="0"/>
              <a:t>10.2.2022</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endParaRPr lang="fi-FI"/>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fld id="{B3ED3CF1-AE36-4F7D-B1D7-F5107BEBB32E}" type="slidenum">
              <a:rPr lang="fi-FI" smtClean="0"/>
              <a:t>‹#›</a:t>
            </a:fld>
            <a:endParaRPr lang="fi-FI"/>
          </a:p>
        </p:txBody>
      </p:sp>
    </p:spTree>
    <p:extLst>
      <p:ext uri="{BB962C8B-B14F-4D97-AF65-F5344CB8AC3E}">
        <p14:creationId xmlns:p14="http://schemas.microsoft.com/office/powerpoint/2010/main" val="297096640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1_Vertailu">
    <p:bg>
      <p:bgPr>
        <a:solidFill>
          <a:srgbClr val="F4F4F4"/>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D7F265B-1893-4C09-B98C-71E3A2A9DB76}"/>
              </a:ext>
            </a:extLst>
          </p:cNvPr>
          <p:cNvSpPr/>
          <p:nvPr/>
        </p:nvSpPr>
        <p:spPr>
          <a:xfrm>
            <a:off x="0" y="0"/>
            <a:ext cx="609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isällön paikkamerkki 2">
            <a:extLst>
              <a:ext uri="{FF2B5EF4-FFF2-40B4-BE49-F238E27FC236}">
                <a16:creationId xmlns:a16="http://schemas.microsoft.com/office/drawing/2014/main" id="{2D91BF2F-32F9-47E1-AF3A-BE11302889CE}"/>
              </a:ext>
            </a:extLst>
          </p:cNvPr>
          <p:cNvSpPr>
            <a:spLocks noGrp="1"/>
          </p:cNvSpPr>
          <p:nvPr>
            <p:ph sz="half" idx="1"/>
          </p:nvPr>
        </p:nvSpPr>
        <p:spPr>
          <a:xfrm>
            <a:off x="648000" y="2343150"/>
            <a:ext cx="5040000" cy="3478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Sisällön paikkamerkki 3">
            <a:extLst>
              <a:ext uri="{FF2B5EF4-FFF2-40B4-BE49-F238E27FC236}">
                <a16:creationId xmlns:a16="http://schemas.microsoft.com/office/drawing/2014/main" id="{999C908F-6F02-45DF-8531-AAACB65E4F5E}"/>
              </a:ext>
            </a:extLst>
          </p:cNvPr>
          <p:cNvSpPr>
            <a:spLocks noGrp="1"/>
          </p:cNvSpPr>
          <p:nvPr>
            <p:ph sz="half" idx="2"/>
          </p:nvPr>
        </p:nvSpPr>
        <p:spPr>
          <a:xfrm>
            <a:off x="6686550" y="2343150"/>
            <a:ext cx="5040000" cy="3478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Päivämäärän paikkamerkki 4">
            <a:extLst>
              <a:ext uri="{FF2B5EF4-FFF2-40B4-BE49-F238E27FC236}">
                <a16:creationId xmlns:a16="http://schemas.microsoft.com/office/drawing/2014/main" id="{8D01EEA6-2950-406D-8168-4CB3D3422B6A}"/>
              </a:ext>
            </a:extLst>
          </p:cNvPr>
          <p:cNvSpPr>
            <a:spLocks noGrp="1"/>
          </p:cNvSpPr>
          <p:nvPr>
            <p:ph type="dt" sz="half" idx="10"/>
          </p:nvPr>
        </p:nvSpPr>
        <p:spPr/>
        <p:txBody>
          <a:bodyPr/>
          <a:lstStyle/>
          <a:p>
            <a:fld id="{79E92441-E321-412D-BF9B-9030AC65F5FB}" type="datetimeFigureOut">
              <a:rPr lang="fi-FI" smtClean="0"/>
              <a:t>10.2.2022</a:t>
            </a:fld>
            <a:endParaRPr lang="fi-FI"/>
          </a:p>
        </p:txBody>
      </p:sp>
      <p:sp>
        <p:nvSpPr>
          <p:cNvPr id="6" name="Alatunnisteen paikkamerkki 5">
            <a:extLst>
              <a:ext uri="{FF2B5EF4-FFF2-40B4-BE49-F238E27FC236}">
                <a16:creationId xmlns:a16="http://schemas.microsoft.com/office/drawing/2014/main" id="{4885F2E8-606F-483C-8931-9916EA0A5E38}"/>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EACB78D4-46E5-49E1-9C1D-18C86DB6D66D}"/>
              </a:ext>
            </a:extLst>
          </p:cNvPr>
          <p:cNvSpPr>
            <a:spLocks noGrp="1"/>
          </p:cNvSpPr>
          <p:nvPr>
            <p:ph type="sldNum" sz="quarter" idx="12"/>
          </p:nvPr>
        </p:nvSpPr>
        <p:spPr/>
        <p:txBody>
          <a:bodyPr/>
          <a:lstStyle/>
          <a:p>
            <a:fld id="{E9A3DF3C-13CA-4357-B55C-5A9844B30D2E}" type="slidenum">
              <a:rPr lang="fi-FI" smtClean="0"/>
              <a:t>‹#›</a:t>
            </a:fld>
            <a:endParaRPr lang="fi-FI"/>
          </a:p>
        </p:txBody>
      </p:sp>
      <p:sp>
        <p:nvSpPr>
          <p:cNvPr id="12" name="Otsikko 11">
            <a:extLst>
              <a:ext uri="{FF2B5EF4-FFF2-40B4-BE49-F238E27FC236}">
                <a16:creationId xmlns:a16="http://schemas.microsoft.com/office/drawing/2014/main" id="{AFCB99BA-D257-427C-8E76-9C4E3CDCB734}"/>
              </a:ext>
            </a:extLst>
          </p:cNvPr>
          <p:cNvSpPr>
            <a:spLocks noGrp="1"/>
          </p:cNvSpPr>
          <p:nvPr>
            <p:ph type="title"/>
          </p:nvPr>
        </p:nvSpPr>
        <p:spPr>
          <a:xfrm>
            <a:off x="648001" y="648000"/>
            <a:ext cx="5040000" cy="1080000"/>
          </a:xfrm>
        </p:spPr>
        <p:txBody>
          <a:bodyPr/>
          <a:lstStyle>
            <a:lvl1pPr>
              <a:defRPr b="0"/>
            </a:lvl1pPr>
          </a:lstStyle>
          <a:p>
            <a:r>
              <a:rPr lang="en-US"/>
              <a:t>Click to edit Master title style</a:t>
            </a:r>
            <a:endParaRPr lang="fi-FI"/>
          </a:p>
        </p:txBody>
      </p:sp>
      <p:sp>
        <p:nvSpPr>
          <p:cNvPr id="14" name="Tekstin paikkamerkki 13">
            <a:extLst>
              <a:ext uri="{FF2B5EF4-FFF2-40B4-BE49-F238E27FC236}">
                <a16:creationId xmlns:a16="http://schemas.microsoft.com/office/drawing/2014/main" id="{AFD25D2B-0C76-42FA-99A0-4EAAB193B2AA}"/>
              </a:ext>
            </a:extLst>
          </p:cNvPr>
          <p:cNvSpPr>
            <a:spLocks noGrp="1"/>
          </p:cNvSpPr>
          <p:nvPr>
            <p:ph type="body" sz="quarter" idx="13"/>
          </p:nvPr>
        </p:nvSpPr>
        <p:spPr>
          <a:xfrm>
            <a:off x="6685200" y="648000"/>
            <a:ext cx="5040313" cy="1080000"/>
          </a:xfrm>
        </p:spPr>
        <p:txBody>
          <a:bodyPr/>
          <a:lstStyle>
            <a:lvl1pPr marL="0" indent="0">
              <a:lnSpc>
                <a:spcPct val="100000"/>
              </a:lnSpc>
              <a:spcBef>
                <a:spcPts val="0"/>
              </a:spcBef>
              <a:buNone/>
              <a:defRPr sz="3000" b="0"/>
            </a:lvl1pPr>
          </a:lstStyle>
          <a:p>
            <a:pPr lvl="0"/>
            <a:r>
              <a:rPr lang="en-US"/>
              <a:t>Edit Master text styles</a:t>
            </a:r>
          </a:p>
        </p:txBody>
      </p:sp>
      <p:sp>
        <p:nvSpPr>
          <p:cNvPr id="13" name="Tekstin paikkamerkki 2">
            <a:extLst>
              <a:ext uri="{FF2B5EF4-FFF2-40B4-BE49-F238E27FC236}">
                <a16:creationId xmlns:a16="http://schemas.microsoft.com/office/drawing/2014/main" id="{3C1ED714-E660-4D85-AC6D-75601811E8EC}"/>
              </a:ext>
            </a:extLst>
          </p:cNvPr>
          <p:cNvSpPr>
            <a:spLocks noGrp="1"/>
          </p:cNvSpPr>
          <p:nvPr>
            <p:ph type="body" idx="14"/>
          </p:nvPr>
        </p:nvSpPr>
        <p:spPr>
          <a:xfrm>
            <a:off x="657226" y="1852498"/>
            <a:ext cx="5048487" cy="490427"/>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Tekstin paikkamerkki 4">
            <a:extLst>
              <a:ext uri="{FF2B5EF4-FFF2-40B4-BE49-F238E27FC236}">
                <a16:creationId xmlns:a16="http://schemas.microsoft.com/office/drawing/2014/main" id="{AEA8694A-4ECE-4B82-9250-DA033345DD7B}"/>
              </a:ext>
            </a:extLst>
          </p:cNvPr>
          <p:cNvSpPr>
            <a:spLocks noGrp="1"/>
          </p:cNvSpPr>
          <p:nvPr>
            <p:ph type="body" sz="quarter" idx="3"/>
          </p:nvPr>
        </p:nvSpPr>
        <p:spPr>
          <a:xfrm>
            <a:off x="6685199" y="1852498"/>
            <a:ext cx="5039999" cy="490427"/>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26565860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Otsikko ja sisältö jaettu 1">
    <p:bg>
      <p:bgPr>
        <a:solidFill>
          <a:srgbClr val="F4F4F4"/>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E6F6C23-B64E-4810-8A06-814D832C6C46}"/>
              </a:ext>
            </a:extLst>
          </p:cNvPr>
          <p:cNvSpPr/>
          <p:nvPr/>
        </p:nvSpPr>
        <p:spPr>
          <a:xfrm>
            <a:off x="0" y="0"/>
            <a:ext cx="693495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C289FA6D-F32D-48C8-B21B-0CE272CFD75C}"/>
              </a:ext>
            </a:extLst>
          </p:cNvPr>
          <p:cNvSpPr>
            <a:spLocks noGrp="1"/>
          </p:cNvSpPr>
          <p:nvPr>
            <p:ph type="title"/>
          </p:nvPr>
        </p:nvSpPr>
        <p:spPr>
          <a:xfrm>
            <a:off x="648000" y="648000"/>
            <a:ext cx="5686425" cy="1080000"/>
          </a:xfrm>
        </p:spPr>
        <p:txBody>
          <a:bodyPr/>
          <a:lstStyle/>
          <a:p>
            <a:r>
              <a:rPr lang="en-US"/>
              <a:t>Click to edit Master title style</a:t>
            </a:r>
            <a:endParaRPr lang="fi-FI"/>
          </a:p>
        </p:txBody>
      </p:sp>
      <p:sp>
        <p:nvSpPr>
          <p:cNvPr id="3" name="Sisällön paikkamerkki 2">
            <a:extLst>
              <a:ext uri="{FF2B5EF4-FFF2-40B4-BE49-F238E27FC236}">
                <a16:creationId xmlns:a16="http://schemas.microsoft.com/office/drawing/2014/main" id="{9B107B98-D7F0-46BB-886A-9139AEC75CF8}"/>
              </a:ext>
            </a:extLst>
          </p:cNvPr>
          <p:cNvSpPr>
            <a:spLocks noGrp="1"/>
          </p:cNvSpPr>
          <p:nvPr>
            <p:ph idx="1"/>
          </p:nvPr>
        </p:nvSpPr>
        <p:spPr>
          <a:xfrm>
            <a:off x="648000" y="2073600"/>
            <a:ext cx="5686425" cy="3562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Päivämäärän paikkamerkki 3">
            <a:extLst>
              <a:ext uri="{FF2B5EF4-FFF2-40B4-BE49-F238E27FC236}">
                <a16:creationId xmlns:a16="http://schemas.microsoft.com/office/drawing/2014/main" id="{318ACFC0-3880-43EC-BA3C-3F6EA53DD3A2}"/>
              </a:ext>
            </a:extLst>
          </p:cNvPr>
          <p:cNvSpPr>
            <a:spLocks noGrp="1"/>
          </p:cNvSpPr>
          <p:nvPr>
            <p:ph type="dt" sz="half" idx="10"/>
          </p:nvPr>
        </p:nvSpPr>
        <p:spPr/>
        <p:txBody>
          <a:bodyPr/>
          <a:lstStyle/>
          <a:p>
            <a:fld id="{79E92441-E321-412D-BF9B-9030AC65F5FB}" type="datetimeFigureOut">
              <a:rPr lang="fi-FI" smtClean="0"/>
              <a:t>10.2.2022</a:t>
            </a:fld>
            <a:endParaRPr lang="fi-FI"/>
          </a:p>
        </p:txBody>
      </p:sp>
      <p:sp>
        <p:nvSpPr>
          <p:cNvPr id="5" name="Alatunnisteen paikkamerkki 4">
            <a:extLst>
              <a:ext uri="{FF2B5EF4-FFF2-40B4-BE49-F238E27FC236}">
                <a16:creationId xmlns:a16="http://schemas.microsoft.com/office/drawing/2014/main" id="{0F36C909-1DD6-4D0B-AB6B-60DC909F2BAB}"/>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8411E39-83FE-4662-8B69-6087F67C8120}"/>
              </a:ext>
            </a:extLst>
          </p:cNvPr>
          <p:cNvSpPr>
            <a:spLocks noGrp="1"/>
          </p:cNvSpPr>
          <p:nvPr>
            <p:ph type="sldNum" sz="quarter" idx="12"/>
          </p:nvPr>
        </p:nvSpPr>
        <p:spPr/>
        <p:txBody>
          <a:bodyPr/>
          <a:lstStyle/>
          <a:p>
            <a:fld id="{E9A3DF3C-13CA-4357-B55C-5A9844B30D2E}" type="slidenum">
              <a:rPr lang="fi-FI" smtClean="0"/>
              <a:t>‹#›</a:t>
            </a:fld>
            <a:endParaRPr lang="fi-FI"/>
          </a:p>
        </p:txBody>
      </p:sp>
      <p:sp>
        <p:nvSpPr>
          <p:cNvPr id="12" name="Tekstin paikkamerkki 11">
            <a:extLst>
              <a:ext uri="{FF2B5EF4-FFF2-40B4-BE49-F238E27FC236}">
                <a16:creationId xmlns:a16="http://schemas.microsoft.com/office/drawing/2014/main" id="{FAD5B2D5-6CE1-499C-89DE-6A68A38E26C3}"/>
              </a:ext>
            </a:extLst>
          </p:cNvPr>
          <p:cNvSpPr>
            <a:spLocks noGrp="1"/>
          </p:cNvSpPr>
          <p:nvPr>
            <p:ph type="body" sz="quarter" idx="14"/>
          </p:nvPr>
        </p:nvSpPr>
        <p:spPr>
          <a:xfrm>
            <a:off x="7400924" y="648000"/>
            <a:ext cx="4457701" cy="1080000"/>
          </a:xfrm>
        </p:spPr>
        <p:txBody>
          <a:bodyPr/>
          <a:lstStyle>
            <a:lvl1pPr marL="0" indent="0">
              <a:buNone/>
              <a:defRPr sz="2400"/>
            </a:lvl1pPr>
            <a:lvl2pPr marL="457200" indent="0">
              <a:buNone/>
              <a:defRPr/>
            </a:lvl2pPr>
          </a:lstStyle>
          <a:p>
            <a:pPr lvl="0"/>
            <a:r>
              <a:rPr lang="en-US"/>
              <a:t>Edit Master text styles</a:t>
            </a:r>
          </a:p>
        </p:txBody>
      </p:sp>
      <p:sp>
        <p:nvSpPr>
          <p:cNvPr id="8" name="Sisällön paikkamerkki 7">
            <a:extLst>
              <a:ext uri="{FF2B5EF4-FFF2-40B4-BE49-F238E27FC236}">
                <a16:creationId xmlns:a16="http://schemas.microsoft.com/office/drawing/2014/main" id="{5A68A641-D588-40AB-A6EC-1865E40753AA}"/>
              </a:ext>
            </a:extLst>
          </p:cNvPr>
          <p:cNvSpPr>
            <a:spLocks noGrp="1"/>
          </p:cNvSpPr>
          <p:nvPr>
            <p:ph sz="quarter" idx="16"/>
          </p:nvPr>
        </p:nvSpPr>
        <p:spPr>
          <a:xfrm>
            <a:off x="7400924" y="1762125"/>
            <a:ext cx="4457701" cy="43703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277487519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Otsikko ja sisältö jaettu 2">
    <p:bg>
      <p:bgPr>
        <a:solidFill>
          <a:srgbClr val="F4F4F4"/>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3EC1674-2DE7-47E1-B6A9-67BBD2B44C4D}"/>
              </a:ext>
            </a:extLst>
          </p:cNvPr>
          <p:cNvSpPr/>
          <p:nvPr/>
        </p:nvSpPr>
        <p:spPr>
          <a:xfrm>
            <a:off x="0" y="0"/>
            <a:ext cx="609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isällön paikkamerkki 2">
            <a:extLst>
              <a:ext uri="{FF2B5EF4-FFF2-40B4-BE49-F238E27FC236}">
                <a16:creationId xmlns:a16="http://schemas.microsoft.com/office/drawing/2014/main" id="{9B107B98-D7F0-46BB-886A-9139AEC75CF8}"/>
              </a:ext>
            </a:extLst>
          </p:cNvPr>
          <p:cNvSpPr>
            <a:spLocks noGrp="1"/>
          </p:cNvSpPr>
          <p:nvPr>
            <p:ph idx="1"/>
          </p:nvPr>
        </p:nvSpPr>
        <p:spPr>
          <a:xfrm>
            <a:off x="648000" y="2073600"/>
            <a:ext cx="5210175" cy="3562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Päivämäärän paikkamerkki 3">
            <a:extLst>
              <a:ext uri="{FF2B5EF4-FFF2-40B4-BE49-F238E27FC236}">
                <a16:creationId xmlns:a16="http://schemas.microsoft.com/office/drawing/2014/main" id="{318ACFC0-3880-43EC-BA3C-3F6EA53DD3A2}"/>
              </a:ext>
            </a:extLst>
          </p:cNvPr>
          <p:cNvSpPr>
            <a:spLocks noGrp="1"/>
          </p:cNvSpPr>
          <p:nvPr>
            <p:ph type="dt" sz="half" idx="10"/>
          </p:nvPr>
        </p:nvSpPr>
        <p:spPr/>
        <p:txBody>
          <a:bodyPr/>
          <a:lstStyle/>
          <a:p>
            <a:fld id="{79E92441-E321-412D-BF9B-9030AC65F5FB}" type="datetimeFigureOut">
              <a:rPr lang="fi-FI" smtClean="0"/>
              <a:t>10.2.2022</a:t>
            </a:fld>
            <a:endParaRPr lang="fi-FI"/>
          </a:p>
        </p:txBody>
      </p:sp>
      <p:sp>
        <p:nvSpPr>
          <p:cNvPr id="5" name="Alatunnisteen paikkamerkki 4">
            <a:extLst>
              <a:ext uri="{FF2B5EF4-FFF2-40B4-BE49-F238E27FC236}">
                <a16:creationId xmlns:a16="http://schemas.microsoft.com/office/drawing/2014/main" id="{0F36C909-1DD6-4D0B-AB6B-60DC909F2BAB}"/>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8411E39-83FE-4662-8B69-6087F67C8120}"/>
              </a:ext>
            </a:extLst>
          </p:cNvPr>
          <p:cNvSpPr>
            <a:spLocks noGrp="1"/>
          </p:cNvSpPr>
          <p:nvPr>
            <p:ph type="sldNum" sz="quarter" idx="12"/>
          </p:nvPr>
        </p:nvSpPr>
        <p:spPr/>
        <p:txBody>
          <a:bodyPr/>
          <a:lstStyle/>
          <a:p>
            <a:fld id="{E9A3DF3C-13CA-4357-B55C-5A9844B30D2E}" type="slidenum">
              <a:rPr lang="fi-FI" smtClean="0"/>
              <a:t>‹#›</a:t>
            </a:fld>
            <a:endParaRPr lang="fi-FI"/>
          </a:p>
        </p:txBody>
      </p:sp>
      <p:sp>
        <p:nvSpPr>
          <p:cNvPr id="11" name="Sisällön paikkamerkki 10">
            <a:extLst>
              <a:ext uri="{FF2B5EF4-FFF2-40B4-BE49-F238E27FC236}">
                <a16:creationId xmlns:a16="http://schemas.microsoft.com/office/drawing/2014/main" id="{8F459772-5E1B-4380-ACA3-3D0D96507A2A}"/>
              </a:ext>
            </a:extLst>
          </p:cNvPr>
          <p:cNvSpPr>
            <a:spLocks noGrp="1"/>
          </p:cNvSpPr>
          <p:nvPr>
            <p:ph sz="quarter" idx="13" hasCustomPrompt="1"/>
          </p:nvPr>
        </p:nvSpPr>
        <p:spPr>
          <a:xfrm>
            <a:off x="6524625" y="552449"/>
            <a:ext cx="5334000" cy="5580000"/>
          </a:xfrm>
        </p:spPr>
        <p:txBody>
          <a:bodyPr/>
          <a:lstStyle>
            <a:lvl1pPr marL="0" indent="0">
              <a:buNone/>
              <a:defRPr/>
            </a:lvl1pPr>
          </a:lstStyle>
          <a:p>
            <a:pPr lvl="0"/>
            <a:r>
              <a:rPr lang="fi-FI"/>
              <a:t>Lisää mahdollinen kaavio tai graafinen elementti</a:t>
            </a:r>
          </a:p>
        </p:txBody>
      </p:sp>
      <p:sp>
        <p:nvSpPr>
          <p:cNvPr id="12" name="Otsikko 11">
            <a:extLst>
              <a:ext uri="{FF2B5EF4-FFF2-40B4-BE49-F238E27FC236}">
                <a16:creationId xmlns:a16="http://schemas.microsoft.com/office/drawing/2014/main" id="{28B14FDA-A332-4E67-BF84-75E1B781694F}"/>
              </a:ext>
            </a:extLst>
          </p:cNvPr>
          <p:cNvSpPr>
            <a:spLocks noGrp="1"/>
          </p:cNvSpPr>
          <p:nvPr>
            <p:ph type="title"/>
          </p:nvPr>
        </p:nvSpPr>
        <p:spPr>
          <a:xfrm>
            <a:off x="648001" y="648000"/>
            <a:ext cx="5219400" cy="1080000"/>
          </a:xfrm>
        </p:spPr>
        <p:txBody>
          <a:bodyPr/>
          <a:lstStyle/>
          <a:p>
            <a:r>
              <a:rPr lang="en-US"/>
              <a:t>Click to edit Master title style</a:t>
            </a:r>
            <a:endParaRPr lang="fi-FI"/>
          </a:p>
        </p:txBody>
      </p:sp>
    </p:spTree>
    <p:extLst>
      <p:ext uri="{BB962C8B-B14F-4D97-AF65-F5344CB8AC3E}">
        <p14:creationId xmlns:p14="http://schemas.microsoft.com/office/powerpoint/2010/main" val="301685033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Otsikko ja sisältö jaettu 3">
    <p:bg>
      <p:bgPr>
        <a:solidFill>
          <a:srgbClr val="F4F4F4"/>
        </a:solidFill>
        <a:effectLst/>
      </p:bgPr>
    </p:bg>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589DD588-5FAA-46CF-900D-C7FA7657C9FD}"/>
              </a:ext>
            </a:extLst>
          </p:cNvPr>
          <p:cNvSpPr/>
          <p:nvPr/>
        </p:nvSpPr>
        <p:spPr>
          <a:xfrm>
            <a:off x="0" y="0"/>
            <a:ext cx="46101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C289FA6D-F32D-48C8-B21B-0CE272CFD75C}"/>
              </a:ext>
            </a:extLst>
          </p:cNvPr>
          <p:cNvSpPr>
            <a:spLocks noGrp="1"/>
          </p:cNvSpPr>
          <p:nvPr>
            <p:ph type="title"/>
          </p:nvPr>
        </p:nvSpPr>
        <p:spPr>
          <a:xfrm>
            <a:off x="648000" y="648000"/>
            <a:ext cx="3619500" cy="2381251"/>
          </a:xfrm>
        </p:spPr>
        <p:txBody>
          <a:bodyPr/>
          <a:lstStyle>
            <a:lvl1pPr>
              <a:lnSpc>
                <a:spcPct val="100000"/>
              </a:lnSpc>
              <a:defRPr sz="5000">
                <a:solidFill>
                  <a:schemeClr val="tx1"/>
                </a:solidFill>
              </a:defRPr>
            </a:lvl1pPr>
          </a:lstStyle>
          <a:p>
            <a:r>
              <a:rPr lang="en-US"/>
              <a:t>Click to edit Master title style</a:t>
            </a:r>
            <a:endParaRPr lang="fi-FI"/>
          </a:p>
        </p:txBody>
      </p:sp>
      <p:sp>
        <p:nvSpPr>
          <p:cNvPr id="3" name="Sisällön paikkamerkki 2">
            <a:extLst>
              <a:ext uri="{FF2B5EF4-FFF2-40B4-BE49-F238E27FC236}">
                <a16:creationId xmlns:a16="http://schemas.microsoft.com/office/drawing/2014/main" id="{9B107B98-D7F0-46BB-886A-9139AEC75CF8}"/>
              </a:ext>
            </a:extLst>
          </p:cNvPr>
          <p:cNvSpPr>
            <a:spLocks noGrp="1"/>
          </p:cNvSpPr>
          <p:nvPr>
            <p:ph idx="1"/>
          </p:nvPr>
        </p:nvSpPr>
        <p:spPr>
          <a:xfrm>
            <a:off x="648000" y="3505200"/>
            <a:ext cx="3619500" cy="22479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Päivämäärän paikkamerkki 3">
            <a:extLst>
              <a:ext uri="{FF2B5EF4-FFF2-40B4-BE49-F238E27FC236}">
                <a16:creationId xmlns:a16="http://schemas.microsoft.com/office/drawing/2014/main" id="{318ACFC0-3880-43EC-BA3C-3F6EA53DD3A2}"/>
              </a:ext>
            </a:extLst>
          </p:cNvPr>
          <p:cNvSpPr>
            <a:spLocks noGrp="1"/>
          </p:cNvSpPr>
          <p:nvPr>
            <p:ph type="dt" sz="half" idx="10"/>
          </p:nvPr>
        </p:nvSpPr>
        <p:spPr/>
        <p:txBody>
          <a:bodyPr/>
          <a:lstStyle/>
          <a:p>
            <a:fld id="{79E92441-E321-412D-BF9B-9030AC65F5FB}" type="datetimeFigureOut">
              <a:rPr lang="fi-FI" smtClean="0"/>
              <a:t>10.2.2022</a:t>
            </a:fld>
            <a:endParaRPr lang="fi-FI"/>
          </a:p>
        </p:txBody>
      </p:sp>
      <p:sp>
        <p:nvSpPr>
          <p:cNvPr id="5" name="Alatunnisteen paikkamerkki 4">
            <a:extLst>
              <a:ext uri="{FF2B5EF4-FFF2-40B4-BE49-F238E27FC236}">
                <a16:creationId xmlns:a16="http://schemas.microsoft.com/office/drawing/2014/main" id="{0F36C909-1DD6-4D0B-AB6B-60DC909F2BAB}"/>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8411E39-83FE-4662-8B69-6087F67C8120}"/>
              </a:ext>
            </a:extLst>
          </p:cNvPr>
          <p:cNvSpPr>
            <a:spLocks noGrp="1"/>
          </p:cNvSpPr>
          <p:nvPr>
            <p:ph type="sldNum" sz="quarter" idx="12"/>
          </p:nvPr>
        </p:nvSpPr>
        <p:spPr/>
        <p:txBody>
          <a:bodyPr/>
          <a:lstStyle/>
          <a:p>
            <a:fld id="{E9A3DF3C-13CA-4357-B55C-5A9844B30D2E}" type="slidenum">
              <a:rPr lang="fi-FI" smtClean="0"/>
              <a:t>‹#›</a:t>
            </a:fld>
            <a:endParaRPr lang="fi-FI"/>
          </a:p>
        </p:txBody>
      </p:sp>
      <p:sp>
        <p:nvSpPr>
          <p:cNvPr id="11" name="Sisällön paikkamerkki 10">
            <a:extLst>
              <a:ext uri="{FF2B5EF4-FFF2-40B4-BE49-F238E27FC236}">
                <a16:creationId xmlns:a16="http://schemas.microsoft.com/office/drawing/2014/main" id="{4D2E3919-19A7-4644-8F1C-1D79BE23E999}"/>
              </a:ext>
            </a:extLst>
          </p:cNvPr>
          <p:cNvSpPr>
            <a:spLocks noGrp="1"/>
          </p:cNvSpPr>
          <p:nvPr>
            <p:ph sz="quarter" idx="13" hasCustomPrompt="1"/>
          </p:nvPr>
        </p:nvSpPr>
        <p:spPr>
          <a:xfrm>
            <a:off x="5010150" y="552449"/>
            <a:ext cx="6848475" cy="5580000"/>
          </a:xfrm>
        </p:spPr>
        <p:txBody>
          <a:bodyPr/>
          <a:lstStyle>
            <a:lvl1pPr marL="0" indent="0">
              <a:buNone/>
              <a:defRPr/>
            </a:lvl1pPr>
          </a:lstStyle>
          <a:p>
            <a:pPr lvl="0"/>
            <a:r>
              <a:rPr lang="fi-FI"/>
              <a:t>Lisää mahdollinen kaavio tai graafinen elementti</a:t>
            </a:r>
          </a:p>
        </p:txBody>
      </p:sp>
    </p:spTree>
    <p:extLst>
      <p:ext uri="{BB962C8B-B14F-4D97-AF65-F5344CB8AC3E}">
        <p14:creationId xmlns:p14="http://schemas.microsoft.com/office/powerpoint/2010/main" val="343016486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Sisältö ja vaakakuva">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9B107B98-D7F0-46BB-886A-9139AEC75CF8}"/>
              </a:ext>
            </a:extLst>
          </p:cNvPr>
          <p:cNvSpPr>
            <a:spLocks noGrp="1"/>
          </p:cNvSpPr>
          <p:nvPr>
            <p:ph idx="1"/>
          </p:nvPr>
        </p:nvSpPr>
        <p:spPr>
          <a:xfrm>
            <a:off x="648000" y="2073600"/>
            <a:ext cx="5044835" cy="3562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Päivämäärän paikkamerkki 3">
            <a:extLst>
              <a:ext uri="{FF2B5EF4-FFF2-40B4-BE49-F238E27FC236}">
                <a16:creationId xmlns:a16="http://schemas.microsoft.com/office/drawing/2014/main" id="{318ACFC0-3880-43EC-BA3C-3F6EA53DD3A2}"/>
              </a:ext>
            </a:extLst>
          </p:cNvPr>
          <p:cNvSpPr>
            <a:spLocks noGrp="1"/>
          </p:cNvSpPr>
          <p:nvPr>
            <p:ph type="dt" sz="half" idx="10"/>
          </p:nvPr>
        </p:nvSpPr>
        <p:spPr/>
        <p:txBody>
          <a:bodyPr/>
          <a:lstStyle/>
          <a:p>
            <a:fld id="{79E92441-E321-412D-BF9B-9030AC65F5FB}" type="datetimeFigureOut">
              <a:rPr lang="fi-FI" smtClean="0"/>
              <a:t>10.2.2022</a:t>
            </a:fld>
            <a:endParaRPr lang="fi-FI"/>
          </a:p>
        </p:txBody>
      </p:sp>
      <p:sp>
        <p:nvSpPr>
          <p:cNvPr id="5" name="Alatunnisteen paikkamerkki 4">
            <a:extLst>
              <a:ext uri="{FF2B5EF4-FFF2-40B4-BE49-F238E27FC236}">
                <a16:creationId xmlns:a16="http://schemas.microsoft.com/office/drawing/2014/main" id="{0F36C909-1DD6-4D0B-AB6B-60DC909F2BAB}"/>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8411E39-83FE-4662-8B69-6087F67C8120}"/>
              </a:ext>
            </a:extLst>
          </p:cNvPr>
          <p:cNvSpPr>
            <a:spLocks noGrp="1"/>
          </p:cNvSpPr>
          <p:nvPr>
            <p:ph type="sldNum" sz="quarter" idx="12"/>
          </p:nvPr>
        </p:nvSpPr>
        <p:spPr/>
        <p:txBody>
          <a:bodyPr/>
          <a:lstStyle/>
          <a:p>
            <a:fld id="{E9A3DF3C-13CA-4357-B55C-5A9844B30D2E}" type="slidenum">
              <a:rPr lang="fi-FI" smtClean="0"/>
              <a:t>‹#›</a:t>
            </a:fld>
            <a:endParaRPr lang="fi-FI"/>
          </a:p>
        </p:txBody>
      </p:sp>
      <p:sp>
        <p:nvSpPr>
          <p:cNvPr id="10" name="Kuvan paikkamerkki 9">
            <a:extLst>
              <a:ext uri="{FF2B5EF4-FFF2-40B4-BE49-F238E27FC236}">
                <a16:creationId xmlns:a16="http://schemas.microsoft.com/office/drawing/2014/main" id="{931C55CA-176D-4BFE-9C14-6EB658B0C074}"/>
              </a:ext>
            </a:extLst>
          </p:cNvPr>
          <p:cNvSpPr>
            <a:spLocks noGrp="1"/>
          </p:cNvSpPr>
          <p:nvPr>
            <p:ph type="pic" sz="quarter" idx="13"/>
          </p:nvPr>
        </p:nvSpPr>
        <p:spPr>
          <a:xfrm>
            <a:off x="5943600" y="838200"/>
            <a:ext cx="6248400" cy="4724400"/>
          </a:xfrm>
          <a:solidFill>
            <a:schemeClr val="bg1">
              <a:lumMod val="85000"/>
            </a:schemeClr>
          </a:solidFill>
        </p:spPr>
        <p:txBody>
          <a:bodyPr/>
          <a:lstStyle>
            <a:lvl1pPr marL="0" indent="0">
              <a:buFontTx/>
              <a:buNone/>
              <a:defRPr/>
            </a:lvl1pPr>
          </a:lstStyle>
          <a:p>
            <a:r>
              <a:rPr lang="en-US"/>
              <a:t>Click icon to add picture</a:t>
            </a:r>
            <a:endParaRPr lang="fi-FI"/>
          </a:p>
        </p:txBody>
      </p:sp>
      <p:sp>
        <p:nvSpPr>
          <p:cNvPr id="7" name="Otsikko 6">
            <a:extLst>
              <a:ext uri="{FF2B5EF4-FFF2-40B4-BE49-F238E27FC236}">
                <a16:creationId xmlns:a16="http://schemas.microsoft.com/office/drawing/2014/main" id="{501B90E0-7CA3-41C9-9F4C-93F2D7161832}"/>
              </a:ext>
            </a:extLst>
          </p:cNvPr>
          <p:cNvSpPr>
            <a:spLocks noGrp="1"/>
          </p:cNvSpPr>
          <p:nvPr>
            <p:ph type="title"/>
          </p:nvPr>
        </p:nvSpPr>
        <p:spPr>
          <a:xfrm>
            <a:off x="648001" y="648000"/>
            <a:ext cx="5054060" cy="1080000"/>
          </a:xfrm>
        </p:spPr>
        <p:txBody>
          <a:bodyPr/>
          <a:lstStyle/>
          <a:p>
            <a:r>
              <a:rPr lang="en-US"/>
              <a:t>Click to edit Master title style</a:t>
            </a:r>
            <a:endParaRPr lang="fi-FI"/>
          </a:p>
        </p:txBody>
      </p:sp>
    </p:spTree>
    <p:extLst>
      <p:ext uri="{BB962C8B-B14F-4D97-AF65-F5344CB8AC3E}">
        <p14:creationId xmlns:p14="http://schemas.microsoft.com/office/powerpoint/2010/main" val="328158011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Kuva oikealla">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9B107B98-D7F0-46BB-886A-9139AEC75CF8}"/>
              </a:ext>
            </a:extLst>
          </p:cNvPr>
          <p:cNvSpPr>
            <a:spLocks noGrp="1"/>
          </p:cNvSpPr>
          <p:nvPr>
            <p:ph idx="1"/>
          </p:nvPr>
        </p:nvSpPr>
        <p:spPr>
          <a:xfrm>
            <a:off x="648000" y="2073600"/>
            <a:ext cx="5044835" cy="3562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Päivämäärän paikkamerkki 3">
            <a:extLst>
              <a:ext uri="{FF2B5EF4-FFF2-40B4-BE49-F238E27FC236}">
                <a16:creationId xmlns:a16="http://schemas.microsoft.com/office/drawing/2014/main" id="{318ACFC0-3880-43EC-BA3C-3F6EA53DD3A2}"/>
              </a:ext>
            </a:extLst>
          </p:cNvPr>
          <p:cNvSpPr>
            <a:spLocks noGrp="1"/>
          </p:cNvSpPr>
          <p:nvPr>
            <p:ph type="dt" sz="half" idx="10"/>
          </p:nvPr>
        </p:nvSpPr>
        <p:spPr/>
        <p:txBody>
          <a:bodyPr/>
          <a:lstStyle/>
          <a:p>
            <a:fld id="{79E92441-E321-412D-BF9B-9030AC65F5FB}" type="datetimeFigureOut">
              <a:rPr lang="fi-FI" smtClean="0"/>
              <a:t>10.2.2022</a:t>
            </a:fld>
            <a:endParaRPr lang="fi-FI"/>
          </a:p>
        </p:txBody>
      </p:sp>
      <p:sp>
        <p:nvSpPr>
          <p:cNvPr id="5" name="Alatunnisteen paikkamerkki 4">
            <a:extLst>
              <a:ext uri="{FF2B5EF4-FFF2-40B4-BE49-F238E27FC236}">
                <a16:creationId xmlns:a16="http://schemas.microsoft.com/office/drawing/2014/main" id="{0F36C909-1DD6-4D0B-AB6B-60DC909F2BAB}"/>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8411E39-83FE-4662-8B69-6087F67C8120}"/>
              </a:ext>
            </a:extLst>
          </p:cNvPr>
          <p:cNvSpPr>
            <a:spLocks noGrp="1"/>
          </p:cNvSpPr>
          <p:nvPr>
            <p:ph type="sldNum" sz="quarter" idx="12"/>
          </p:nvPr>
        </p:nvSpPr>
        <p:spPr/>
        <p:txBody>
          <a:bodyPr/>
          <a:lstStyle/>
          <a:p>
            <a:fld id="{E9A3DF3C-13CA-4357-B55C-5A9844B30D2E}" type="slidenum">
              <a:rPr lang="fi-FI" smtClean="0"/>
              <a:t>‹#›</a:t>
            </a:fld>
            <a:endParaRPr lang="fi-FI"/>
          </a:p>
        </p:txBody>
      </p:sp>
      <p:sp>
        <p:nvSpPr>
          <p:cNvPr id="10" name="Kuvan paikkamerkki 9">
            <a:extLst>
              <a:ext uri="{FF2B5EF4-FFF2-40B4-BE49-F238E27FC236}">
                <a16:creationId xmlns:a16="http://schemas.microsoft.com/office/drawing/2014/main" id="{931C55CA-176D-4BFE-9C14-6EB658B0C074}"/>
              </a:ext>
            </a:extLst>
          </p:cNvPr>
          <p:cNvSpPr>
            <a:spLocks noGrp="1"/>
          </p:cNvSpPr>
          <p:nvPr>
            <p:ph type="pic" sz="quarter" idx="13"/>
          </p:nvPr>
        </p:nvSpPr>
        <p:spPr>
          <a:xfrm>
            <a:off x="6096000" y="0"/>
            <a:ext cx="6096000" cy="6858000"/>
          </a:xfrm>
          <a:solidFill>
            <a:schemeClr val="bg1">
              <a:lumMod val="85000"/>
            </a:schemeClr>
          </a:solidFill>
        </p:spPr>
        <p:txBody>
          <a:bodyPr/>
          <a:lstStyle>
            <a:lvl1pPr marL="0" indent="0">
              <a:buFontTx/>
              <a:buNone/>
              <a:defRPr/>
            </a:lvl1pPr>
          </a:lstStyle>
          <a:p>
            <a:r>
              <a:rPr lang="en-US"/>
              <a:t>Click icon to add picture</a:t>
            </a:r>
            <a:endParaRPr lang="fi-FI"/>
          </a:p>
        </p:txBody>
      </p:sp>
      <p:sp>
        <p:nvSpPr>
          <p:cNvPr id="11" name="Otsikko 10">
            <a:extLst>
              <a:ext uri="{FF2B5EF4-FFF2-40B4-BE49-F238E27FC236}">
                <a16:creationId xmlns:a16="http://schemas.microsoft.com/office/drawing/2014/main" id="{D01276D7-EA4A-4776-8229-1D5D35329226}"/>
              </a:ext>
            </a:extLst>
          </p:cNvPr>
          <p:cNvSpPr>
            <a:spLocks noGrp="1"/>
          </p:cNvSpPr>
          <p:nvPr>
            <p:ph type="title"/>
          </p:nvPr>
        </p:nvSpPr>
        <p:spPr>
          <a:xfrm>
            <a:off x="648001" y="648000"/>
            <a:ext cx="5054060" cy="1080000"/>
          </a:xfrm>
        </p:spPr>
        <p:txBody>
          <a:bodyPr/>
          <a:lstStyle/>
          <a:p>
            <a:r>
              <a:rPr lang="en-US"/>
              <a:t>Click to edit Master title style</a:t>
            </a:r>
            <a:endParaRPr lang="fi-FI"/>
          </a:p>
        </p:txBody>
      </p:sp>
    </p:spTree>
    <p:extLst>
      <p:ext uri="{BB962C8B-B14F-4D97-AF65-F5344CB8AC3E}">
        <p14:creationId xmlns:p14="http://schemas.microsoft.com/office/powerpoint/2010/main" val="227867983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Kuva iso oikealla">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9B107B98-D7F0-46BB-886A-9139AEC75CF8}"/>
              </a:ext>
            </a:extLst>
          </p:cNvPr>
          <p:cNvSpPr>
            <a:spLocks noGrp="1"/>
          </p:cNvSpPr>
          <p:nvPr>
            <p:ph idx="1"/>
          </p:nvPr>
        </p:nvSpPr>
        <p:spPr>
          <a:xfrm>
            <a:off x="648000" y="2073600"/>
            <a:ext cx="4213711" cy="3562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Päivämäärän paikkamerkki 3">
            <a:extLst>
              <a:ext uri="{FF2B5EF4-FFF2-40B4-BE49-F238E27FC236}">
                <a16:creationId xmlns:a16="http://schemas.microsoft.com/office/drawing/2014/main" id="{318ACFC0-3880-43EC-BA3C-3F6EA53DD3A2}"/>
              </a:ext>
            </a:extLst>
          </p:cNvPr>
          <p:cNvSpPr>
            <a:spLocks noGrp="1"/>
          </p:cNvSpPr>
          <p:nvPr>
            <p:ph type="dt" sz="half" idx="10"/>
          </p:nvPr>
        </p:nvSpPr>
        <p:spPr/>
        <p:txBody>
          <a:bodyPr/>
          <a:lstStyle/>
          <a:p>
            <a:fld id="{79E92441-E321-412D-BF9B-9030AC65F5FB}" type="datetimeFigureOut">
              <a:rPr lang="fi-FI" smtClean="0"/>
              <a:t>10.2.2022</a:t>
            </a:fld>
            <a:endParaRPr lang="fi-FI"/>
          </a:p>
        </p:txBody>
      </p:sp>
      <p:sp>
        <p:nvSpPr>
          <p:cNvPr id="5" name="Alatunnisteen paikkamerkki 4">
            <a:extLst>
              <a:ext uri="{FF2B5EF4-FFF2-40B4-BE49-F238E27FC236}">
                <a16:creationId xmlns:a16="http://schemas.microsoft.com/office/drawing/2014/main" id="{0F36C909-1DD6-4D0B-AB6B-60DC909F2BAB}"/>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8411E39-83FE-4662-8B69-6087F67C8120}"/>
              </a:ext>
            </a:extLst>
          </p:cNvPr>
          <p:cNvSpPr>
            <a:spLocks noGrp="1"/>
          </p:cNvSpPr>
          <p:nvPr>
            <p:ph type="sldNum" sz="quarter" idx="12"/>
          </p:nvPr>
        </p:nvSpPr>
        <p:spPr/>
        <p:txBody>
          <a:bodyPr/>
          <a:lstStyle/>
          <a:p>
            <a:fld id="{E9A3DF3C-13CA-4357-B55C-5A9844B30D2E}" type="slidenum">
              <a:rPr lang="fi-FI" smtClean="0"/>
              <a:t>‹#›</a:t>
            </a:fld>
            <a:endParaRPr lang="fi-FI"/>
          </a:p>
        </p:txBody>
      </p:sp>
      <p:sp>
        <p:nvSpPr>
          <p:cNvPr id="10" name="Kuvan paikkamerkki 9">
            <a:extLst>
              <a:ext uri="{FF2B5EF4-FFF2-40B4-BE49-F238E27FC236}">
                <a16:creationId xmlns:a16="http://schemas.microsoft.com/office/drawing/2014/main" id="{931C55CA-176D-4BFE-9C14-6EB658B0C074}"/>
              </a:ext>
            </a:extLst>
          </p:cNvPr>
          <p:cNvSpPr>
            <a:spLocks noGrp="1"/>
          </p:cNvSpPr>
          <p:nvPr>
            <p:ph type="pic" sz="quarter" idx="13"/>
          </p:nvPr>
        </p:nvSpPr>
        <p:spPr>
          <a:xfrm>
            <a:off x="5205743" y="0"/>
            <a:ext cx="6986257" cy="6858000"/>
          </a:xfrm>
          <a:solidFill>
            <a:schemeClr val="bg1">
              <a:lumMod val="85000"/>
            </a:schemeClr>
          </a:solidFill>
        </p:spPr>
        <p:txBody>
          <a:bodyPr/>
          <a:lstStyle>
            <a:lvl1pPr marL="0" indent="0">
              <a:buFontTx/>
              <a:buNone/>
              <a:defRPr/>
            </a:lvl1pPr>
          </a:lstStyle>
          <a:p>
            <a:r>
              <a:rPr lang="en-US"/>
              <a:t>Click icon to add picture</a:t>
            </a:r>
            <a:endParaRPr lang="fi-FI"/>
          </a:p>
        </p:txBody>
      </p:sp>
      <p:sp>
        <p:nvSpPr>
          <p:cNvPr id="11" name="Otsikko 10">
            <a:extLst>
              <a:ext uri="{FF2B5EF4-FFF2-40B4-BE49-F238E27FC236}">
                <a16:creationId xmlns:a16="http://schemas.microsoft.com/office/drawing/2014/main" id="{D01276D7-EA4A-4776-8229-1D5D35329226}"/>
              </a:ext>
            </a:extLst>
          </p:cNvPr>
          <p:cNvSpPr>
            <a:spLocks noGrp="1"/>
          </p:cNvSpPr>
          <p:nvPr>
            <p:ph type="title"/>
          </p:nvPr>
        </p:nvSpPr>
        <p:spPr>
          <a:xfrm>
            <a:off x="648001" y="648000"/>
            <a:ext cx="4221416" cy="1080000"/>
          </a:xfrm>
        </p:spPr>
        <p:txBody>
          <a:bodyPr/>
          <a:lstStyle/>
          <a:p>
            <a:r>
              <a:rPr lang="en-US"/>
              <a:t>Click to edit Master title style</a:t>
            </a:r>
            <a:endParaRPr lang="fi-FI"/>
          </a:p>
        </p:txBody>
      </p:sp>
    </p:spTree>
    <p:extLst>
      <p:ext uri="{BB962C8B-B14F-4D97-AF65-F5344CB8AC3E}">
        <p14:creationId xmlns:p14="http://schemas.microsoft.com/office/powerpoint/2010/main" val="103079654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Kuva vasemmalla">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31C55CA-176D-4BFE-9C14-6EB658B0C074}"/>
              </a:ext>
            </a:extLst>
          </p:cNvPr>
          <p:cNvSpPr>
            <a:spLocks noGrp="1"/>
          </p:cNvSpPr>
          <p:nvPr>
            <p:ph type="pic" sz="quarter" idx="13"/>
          </p:nvPr>
        </p:nvSpPr>
        <p:spPr>
          <a:xfrm>
            <a:off x="0" y="0"/>
            <a:ext cx="6096000" cy="6858000"/>
          </a:xfrm>
          <a:solidFill>
            <a:schemeClr val="bg1">
              <a:lumMod val="85000"/>
            </a:schemeClr>
          </a:solidFill>
        </p:spPr>
        <p:txBody>
          <a:bodyPr/>
          <a:lstStyle>
            <a:lvl1pPr marL="0" indent="0">
              <a:buFontTx/>
              <a:buNone/>
              <a:defRPr/>
            </a:lvl1pPr>
          </a:lstStyle>
          <a:p>
            <a:r>
              <a:rPr lang="en-US"/>
              <a:t>Click icon to add picture</a:t>
            </a:r>
            <a:endParaRPr lang="fi-FI"/>
          </a:p>
        </p:txBody>
      </p:sp>
      <p:sp>
        <p:nvSpPr>
          <p:cNvPr id="3" name="Sisällön paikkamerkki 2">
            <a:extLst>
              <a:ext uri="{FF2B5EF4-FFF2-40B4-BE49-F238E27FC236}">
                <a16:creationId xmlns:a16="http://schemas.microsoft.com/office/drawing/2014/main" id="{9B107B98-D7F0-46BB-886A-9139AEC75CF8}"/>
              </a:ext>
            </a:extLst>
          </p:cNvPr>
          <p:cNvSpPr>
            <a:spLocks noGrp="1"/>
          </p:cNvSpPr>
          <p:nvPr>
            <p:ph idx="1"/>
          </p:nvPr>
        </p:nvSpPr>
        <p:spPr>
          <a:xfrm>
            <a:off x="6696000" y="2073600"/>
            <a:ext cx="5025785" cy="3562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Päivämäärän paikkamerkki 3">
            <a:extLst>
              <a:ext uri="{FF2B5EF4-FFF2-40B4-BE49-F238E27FC236}">
                <a16:creationId xmlns:a16="http://schemas.microsoft.com/office/drawing/2014/main" id="{318ACFC0-3880-43EC-BA3C-3F6EA53DD3A2}"/>
              </a:ext>
            </a:extLst>
          </p:cNvPr>
          <p:cNvSpPr>
            <a:spLocks noGrp="1"/>
          </p:cNvSpPr>
          <p:nvPr>
            <p:ph type="dt" sz="half" idx="10"/>
          </p:nvPr>
        </p:nvSpPr>
        <p:spPr/>
        <p:txBody>
          <a:bodyPr/>
          <a:lstStyle/>
          <a:p>
            <a:fld id="{79E92441-E321-412D-BF9B-9030AC65F5FB}" type="datetimeFigureOut">
              <a:rPr lang="fi-FI" smtClean="0"/>
              <a:t>10.2.2022</a:t>
            </a:fld>
            <a:endParaRPr lang="fi-FI"/>
          </a:p>
        </p:txBody>
      </p:sp>
      <p:sp>
        <p:nvSpPr>
          <p:cNvPr id="5" name="Alatunnisteen paikkamerkki 4">
            <a:extLst>
              <a:ext uri="{FF2B5EF4-FFF2-40B4-BE49-F238E27FC236}">
                <a16:creationId xmlns:a16="http://schemas.microsoft.com/office/drawing/2014/main" id="{0F36C909-1DD6-4D0B-AB6B-60DC909F2BAB}"/>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8411E39-83FE-4662-8B69-6087F67C8120}"/>
              </a:ext>
            </a:extLst>
          </p:cNvPr>
          <p:cNvSpPr>
            <a:spLocks noGrp="1"/>
          </p:cNvSpPr>
          <p:nvPr>
            <p:ph type="sldNum" sz="quarter" idx="12"/>
          </p:nvPr>
        </p:nvSpPr>
        <p:spPr/>
        <p:txBody>
          <a:bodyPr/>
          <a:lstStyle/>
          <a:p>
            <a:fld id="{E9A3DF3C-13CA-4357-B55C-5A9844B30D2E}" type="slidenum">
              <a:rPr lang="fi-FI" smtClean="0"/>
              <a:t>‹#›</a:t>
            </a:fld>
            <a:endParaRPr lang="fi-FI"/>
          </a:p>
        </p:txBody>
      </p:sp>
      <p:sp>
        <p:nvSpPr>
          <p:cNvPr id="11" name="Otsikko 10">
            <a:extLst>
              <a:ext uri="{FF2B5EF4-FFF2-40B4-BE49-F238E27FC236}">
                <a16:creationId xmlns:a16="http://schemas.microsoft.com/office/drawing/2014/main" id="{D01276D7-EA4A-4776-8229-1D5D35329226}"/>
              </a:ext>
            </a:extLst>
          </p:cNvPr>
          <p:cNvSpPr>
            <a:spLocks noGrp="1"/>
          </p:cNvSpPr>
          <p:nvPr>
            <p:ph type="title"/>
          </p:nvPr>
        </p:nvSpPr>
        <p:spPr>
          <a:xfrm>
            <a:off x="6696411" y="648000"/>
            <a:ext cx="5034975" cy="1080000"/>
          </a:xfrm>
        </p:spPr>
        <p:txBody>
          <a:bodyPr/>
          <a:lstStyle/>
          <a:p>
            <a:r>
              <a:rPr lang="en-US"/>
              <a:t>Click to edit Master title style</a:t>
            </a:r>
            <a:endParaRPr lang="fi-FI"/>
          </a:p>
        </p:txBody>
      </p:sp>
    </p:spTree>
    <p:extLst>
      <p:ext uri="{BB962C8B-B14F-4D97-AF65-F5344CB8AC3E}">
        <p14:creationId xmlns:p14="http://schemas.microsoft.com/office/powerpoint/2010/main" val="108842275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Kuva iso vasemmalla">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31C55CA-176D-4BFE-9C14-6EB658B0C074}"/>
              </a:ext>
            </a:extLst>
          </p:cNvPr>
          <p:cNvSpPr>
            <a:spLocks noGrp="1"/>
          </p:cNvSpPr>
          <p:nvPr>
            <p:ph type="pic" sz="quarter" idx="13"/>
          </p:nvPr>
        </p:nvSpPr>
        <p:spPr>
          <a:xfrm>
            <a:off x="0" y="0"/>
            <a:ext cx="7505700" cy="6858000"/>
          </a:xfrm>
          <a:solidFill>
            <a:schemeClr val="bg1">
              <a:lumMod val="85000"/>
            </a:schemeClr>
          </a:solidFill>
        </p:spPr>
        <p:txBody>
          <a:bodyPr/>
          <a:lstStyle>
            <a:lvl1pPr marL="0" indent="0">
              <a:buFontTx/>
              <a:buNone/>
              <a:defRPr/>
            </a:lvl1pPr>
          </a:lstStyle>
          <a:p>
            <a:r>
              <a:rPr lang="en-US"/>
              <a:t>Click icon to add picture</a:t>
            </a:r>
            <a:endParaRPr lang="fi-FI"/>
          </a:p>
        </p:txBody>
      </p:sp>
      <p:sp>
        <p:nvSpPr>
          <p:cNvPr id="3" name="Sisällön paikkamerkki 2">
            <a:extLst>
              <a:ext uri="{FF2B5EF4-FFF2-40B4-BE49-F238E27FC236}">
                <a16:creationId xmlns:a16="http://schemas.microsoft.com/office/drawing/2014/main" id="{9B107B98-D7F0-46BB-886A-9139AEC75CF8}"/>
              </a:ext>
            </a:extLst>
          </p:cNvPr>
          <p:cNvSpPr>
            <a:spLocks noGrp="1"/>
          </p:cNvSpPr>
          <p:nvPr>
            <p:ph idx="1"/>
          </p:nvPr>
        </p:nvSpPr>
        <p:spPr>
          <a:xfrm>
            <a:off x="8136000" y="2073600"/>
            <a:ext cx="3587510" cy="3562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Päivämäärän paikkamerkki 3">
            <a:extLst>
              <a:ext uri="{FF2B5EF4-FFF2-40B4-BE49-F238E27FC236}">
                <a16:creationId xmlns:a16="http://schemas.microsoft.com/office/drawing/2014/main" id="{318ACFC0-3880-43EC-BA3C-3F6EA53DD3A2}"/>
              </a:ext>
            </a:extLst>
          </p:cNvPr>
          <p:cNvSpPr>
            <a:spLocks noGrp="1"/>
          </p:cNvSpPr>
          <p:nvPr>
            <p:ph type="dt" sz="half" idx="10"/>
          </p:nvPr>
        </p:nvSpPr>
        <p:spPr/>
        <p:txBody>
          <a:bodyPr/>
          <a:lstStyle/>
          <a:p>
            <a:fld id="{79E92441-E321-412D-BF9B-9030AC65F5FB}" type="datetimeFigureOut">
              <a:rPr lang="fi-FI" smtClean="0"/>
              <a:t>10.2.2022</a:t>
            </a:fld>
            <a:endParaRPr lang="fi-FI"/>
          </a:p>
        </p:txBody>
      </p:sp>
      <p:sp>
        <p:nvSpPr>
          <p:cNvPr id="5" name="Alatunnisteen paikkamerkki 4">
            <a:extLst>
              <a:ext uri="{FF2B5EF4-FFF2-40B4-BE49-F238E27FC236}">
                <a16:creationId xmlns:a16="http://schemas.microsoft.com/office/drawing/2014/main" id="{0F36C909-1DD6-4D0B-AB6B-60DC909F2BAB}"/>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8411E39-83FE-4662-8B69-6087F67C8120}"/>
              </a:ext>
            </a:extLst>
          </p:cNvPr>
          <p:cNvSpPr>
            <a:spLocks noGrp="1"/>
          </p:cNvSpPr>
          <p:nvPr>
            <p:ph type="sldNum" sz="quarter" idx="12"/>
          </p:nvPr>
        </p:nvSpPr>
        <p:spPr/>
        <p:txBody>
          <a:bodyPr/>
          <a:lstStyle/>
          <a:p>
            <a:fld id="{E9A3DF3C-13CA-4357-B55C-5A9844B30D2E}" type="slidenum">
              <a:rPr lang="fi-FI" smtClean="0"/>
              <a:t>‹#›</a:t>
            </a:fld>
            <a:endParaRPr lang="fi-FI"/>
          </a:p>
        </p:txBody>
      </p:sp>
      <p:sp>
        <p:nvSpPr>
          <p:cNvPr id="11" name="Otsikko 10">
            <a:extLst>
              <a:ext uri="{FF2B5EF4-FFF2-40B4-BE49-F238E27FC236}">
                <a16:creationId xmlns:a16="http://schemas.microsoft.com/office/drawing/2014/main" id="{D01276D7-EA4A-4776-8229-1D5D35329226}"/>
              </a:ext>
            </a:extLst>
          </p:cNvPr>
          <p:cNvSpPr>
            <a:spLocks noGrp="1"/>
          </p:cNvSpPr>
          <p:nvPr>
            <p:ph type="title"/>
          </p:nvPr>
        </p:nvSpPr>
        <p:spPr>
          <a:xfrm>
            <a:off x="8137316" y="648000"/>
            <a:ext cx="3594070" cy="1080000"/>
          </a:xfrm>
        </p:spPr>
        <p:txBody>
          <a:bodyPr/>
          <a:lstStyle/>
          <a:p>
            <a:r>
              <a:rPr lang="en-US"/>
              <a:t>Click to edit Master title style</a:t>
            </a:r>
            <a:endParaRPr lang="fi-FI"/>
          </a:p>
        </p:txBody>
      </p:sp>
    </p:spTree>
    <p:extLst>
      <p:ext uri="{BB962C8B-B14F-4D97-AF65-F5344CB8AC3E}">
        <p14:creationId xmlns:p14="http://schemas.microsoft.com/office/powerpoint/2010/main" val="150809272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Kuvasarja">
    <p:spTree>
      <p:nvGrpSpPr>
        <p:cNvPr id="1" name=""/>
        <p:cNvGrpSpPr/>
        <p:nvPr/>
      </p:nvGrpSpPr>
      <p:grpSpPr>
        <a:xfrm>
          <a:off x="0" y="0"/>
          <a:ext cx="0" cy="0"/>
          <a:chOff x="0" y="0"/>
          <a:chExt cx="0" cy="0"/>
        </a:xfrm>
      </p:grpSpPr>
      <p:sp>
        <p:nvSpPr>
          <p:cNvPr id="18" name="Kuvan paikkamerkki 9">
            <a:extLst>
              <a:ext uri="{FF2B5EF4-FFF2-40B4-BE49-F238E27FC236}">
                <a16:creationId xmlns:a16="http://schemas.microsoft.com/office/drawing/2014/main" id="{6547B284-CFEE-4EA2-B949-86DCC0AA10F8}"/>
              </a:ext>
            </a:extLst>
          </p:cNvPr>
          <p:cNvSpPr>
            <a:spLocks noGrp="1"/>
          </p:cNvSpPr>
          <p:nvPr>
            <p:ph type="pic" sz="quarter" idx="18"/>
          </p:nvPr>
        </p:nvSpPr>
        <p:spPr>
          <a:xfrm>
            <a:off x="3257549" y="1004046"/>
            <a:ext cx="2628000" cy="4903695"/>
          </a:xfrm>
          <a:solidFill>
            <a:schemeClr val="bg1">
              <a:lumMod val="85000"/>
            </a:schemeClr>
          </a:solidFill>
        </p:spPr>
        <p:txBody>
          <a:bodyPr/>
          <a:lstStyle>
            <a:lvl1pPr marL="0" indent="0">
              <a:buFontTx/>
              <a:buNone/>
              <a:defRPr/>
            </a:lvl1pPr>
          </a:lstStyle>
          <a:p>
            <a:r>
              <a:rPr lang="en-US"/>
              <a:t>Click icon to add picture</a:t>
            </a:r>
            <a:endParaRPr lang="fi-FI"/>
          </a:p>
        </p:txBody>
      </p:sp>
      <p:sp>
        <p:nvSpPr>
          <p:cNvPr id="19" name="Kuvan paikkamerkki 9">
            <a:extLst>
              <a:ext uri="{FF2B5EF4-FFF2-40B4-BE49-F238E27FC236}">
                <a16:creationId xmlns:a16="http://schemas.microsoft.com/office/drawing/2014/main" id="{869D667A-273E-4908-AF61-BA714E5BD95F}"/>
              </a:ext>
            </a:extLst>
          </p:cNvPr>
          <p:cNvSpPr>
            <a:spLocks noGrp="1"/>
          </p:cNvSpPr>
          <p:nvPr>
            <p:ph type="pic" sz="quarter" idx="19"/>
          </p:nvPr>
        </p:nvSpPr>
        <p:spPr>
          <a:xfrm>
            <a:off x="304799" y="1004046"/>
            <a:ext cx="2628000" cy="4903695"/>
          </a:xfrm>
          <a:solidFill>
            <a:schemeClr val="bg1">
              <a:lumMod val="85000"/>
            </a:schemeClr>
          </a:solidFill>
        </p:spPr>
        <p:txBody>
          <a:bodyPr/>
          <a:lstStyle>
            <a:lvl1pPr marL="0" indent="0">
              <a:buFontTx/>
              <a:buNone/>
              <a:defRPr/>
            </a:lvl1pPr>
          </a:lstStyle>
          <a:p>
            <a:r>
              <a:rPr lang="en-US"/>
              <a:t>Click icon to add picture</a:t>
            </a:r>
            <a:endParaRPr lang="fi-FI"/>
          </a:p>
        </p:txBody>
      </p:sp>
      <p:sp>
        <p:nvSpPr>
          <p:cNvPr id="21" name="Kuvan paikkamerkki 9">
            <a:extLst>
              <a:ext uri="{FF2B5EF4-FFF2-40B4-BE49-F238E27FC236}">
                <a16:creationId xmlns:a16="http://schemas.microsoft.com/office/drawing/2014/main" id="{00557D24-CA33-4771-9528-6BE017FD6A78}"/>
              </a:ext>
            </a:extLst>
          </p:cNvPr>
          <p:cNvSpPr>
            <a:spLocks noGrp="1"/>
          </p:cNvSpPr>
          <p:nvPr>
            <p:ph type="pic" sz="quarter" idx="20"/>
          </p:nvPr>
        </p:nvSpPr>
        <p:spPr>
          <a:xfrm>
            <a:off x="9191624" y="1004046"/>
            <a:ext cx="2628000" cy="4903695"/>
          </a:xfrm>
          <a:solidFill>
            <a:schemeClr val="bg1">
              <a:lumMod val="85000"/>
            </a:schemeClr>
          </a:solidFill>
        </p:spPr>
        <p:txBody>
          <a:bodyPr/>
          <a:lstStyle>
            <a:lvl1pPr marL="0" indent="0">
              <a:buFontTx/>
              <a:buNone/>
              <a:defRPr/>
            </a:lvl1pPr>
          </a:lstStyle>
          <a:p>
            <a:r>
              <a:rPr lang="en-US"/>
              <a:t>Click icon to add picture</a:t>
            </a:r>
            <a:endParaRPr lang="fi-FI"/>
          </a:p>
        </p:txBody>
      </p:sp>
      <p:sp>
        <p:nvSpPr>
          <p:cNvPr id="22" name="Kuvan paikkamerkki 9">
            <a:extLst>
              <a:ext uri="{FF2B5EF4-FFF2-40B4-BE49-F238E27FC236}">
                <a16:creationId xmlns:a16="http://schemas.microsoft.com/office/drawing/2014/main" id="{476F8275-60B5-4373-9A73-89D49A3908E2}"/>
              </a:ext>
            </a:extLst>
          </p:cNvPr>
          <p:cNvSpPr>
            <a:spLocks noGrp="1"/>
          </p:cNvSpPr>
          <p:nvPr>
            <p:ph type="pic" sz="quarter" idx="21"/>
          </p:nvPr>
        </p:nvSpPr>
        <p:spPr>
          <a:xfrm>
            <a:off x="6238874" y="1004046"/>
            <a:ext cx="2628000" cy="4903695"/>
          </a:xfrm>
          <a:solidFill>
            <a:schemeClr val="bg1">
              <a:lumMod val="85000"/>
            </a:schemeClr>
          </a:solidFill>
        </p:spPr>
        <p:txBody>
          <a:bodyPr/>
          <a:lstStyle>
            <a:lvl1pPr marL="0" indent="0">
              <a:buFontTx/>
              <a:buNone/>
              <a:defRPr/>
            </a:lvl1pPr>
          </a:lstStyle>
          <a:p>
            <a:r>
              <a:rPr lang="en-US"/>
              <a:t>Click icon to add picture</a:t>
            </a:r>
            <a:endParaRPr lang="fi-FI"/>
          </a:p>
        </p:txBody>
      </p:sp>
      <p:sp>
        <p:nvSpPr>
          <p:cNvPr id="4" name="Päivämäärän paikkamerkki 3">
            <a:extLst>
              <a:ext uri="{FF2B5EF4-FFF2-40B4-BE49-F238E27FC236}">
                <a16:creationId xmlns:a16="http://schemas.microsoft.com/office/drawing/2014/main" id="{318ACFC0-3880-43EC-BA3C-3F6EA53DD3A2}"/>
              </a:ext>
            </a:extLst>
          </p:cNvPr>
          <p:cNvSpPr>
            <a:spLocks noGrp="1"/>
          </p:cNvSpPr>
          <p:nvPr>
            <p:ph type="dt" sz="half" idx="10"/>
          </p:nvPr>
        </p:nvSpPr>
        <p:spPr/>
        <p:txBody>
          <a:bodyPr/>
          <a:lstStyle/>
          <a:p>
            <a:fld id="{79E92441-E321-412D-BF9B-9030AC65F5FB}" type="datetimeFigureOut">
              <a:rPr lang="fi-FI" smtClean="0"/>
              <a:t>10.2.2022</a:t>
            </a:fld>
            <a:endParaRPr lang="fi-FI"/>
          </a:p>
        </p:txBody>
      </p:sp>
      <p:sp>
        <p:nvSpPr>
          <p:cNvPr id="5" name="Alatunnisteen paikkamerkki 4">
            <a:extLst>
              <a:ext uri="{FF2B5EF4-FFF2-40B4-BE49-F238E27FC236}">
                <a16:creationId xmlns:a16="http://schemas.microsoft.com/office/drawing/2014/main" id="{0F36C909-1DD6-4D0B-AB6B-60DC909F2BAB}"/>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8411E39-83FE-4662-8B69-6087F67C8120}"/>
              </a:ext>
            </a:extLst>
          </p:cNvPr>
          <p:cNvSpPr>
            <a:spLocks noGrp="1"/>
          </p:cNvSpPr>
          <p:nvPr>
            <p:ph type="sldNum" sz="quarter" idx="12"/>
          </p:nvPr>
        </p:nvSpPr>
        <p:spPr/>
        <p:txBody>
          <a:bodyPr/>
          <a:lstStyle/>
          <a:p>
            <a:fld id="{E9A3DF3C-13CA-4357-B55C-5A9844B30D2E}" type="slidenum">
              <a:rPr lang="fi-FI" smtClean="0"/>
              <a:t>‹#›</a:t>
            </a:fld>
            <a:endParaRPr lang="fi-FI"/>
          </a:p>
        </p:txBody>
      </p:sp>
      <p:sp>
        <p:nvSpPr>
          <p:cNvPr id="11" name="Otsikko 10">
            <a:extLst>
              <a:ext uri="{FF2B5EF4-FFF2-40B4-BE49-F238E27FC236}">
                <a16:creationId xmlns:a16="http://schemas.microsoft.com/office/drawing/2014/main" id="{D01276D7-EA4A-4776-8229-1D5D35329226}"/>
              </a:ext>
            </a:extLst>
          </p:cNvPr>
          <p:cNvSpPr>
            <a:spLocks noGrp="1"/>
          </p:cNvSpPr>
          <p:nvPr>
            <p:ph type="title"/>
          </p:nvPr>
        </p:nvSpPr>
        <p:spPr>
          <a:xfrm>
            <a:off x="305101" y="285750"/>
            <a:ext cx="5054060" cy="533400"/>
          </a:xfrm>
        </p:spPr>
        <p:txBody>
          <a:bodyPr/>
          <a:lstStyle>
            <a:lvl1pPr>
              <a:defRPr sz="1400"/>
            </a:lvl1pPr>
          </a:lstStyle>
          <a:p>
            <a:r>
              <a:rPr lang="en-US"/>
              <a:t>Click to edit Master title style</a:t>
            </a:r>
            <a:endParaRPr lang="fi-FI"/>
          </a:p>
        </p:txBody>
      </p:sp>
    </p:spTree>
    <p:extLst>
      <p:ext uri="{BB962C8B-B14F-4D97-AF65-F5344CB8AC3E}">
        <p14:creationId xmlns:p14="http://schemas.microsoft.com/office/powerpoint/2010/main" val="2800687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lvl1pPr>
              <a:defRPr/>
            </a:lvl1pPr>
          </a:lstStyle>
          <a:p>
            <a:fld id="{6EAB05F7-8E58-4971-954E-2357C56EBEA6}" type="datetimeFigureOut">
              <a:rPr lang="fi-FI" smtClean="0"/>
              <a:t>10.2.2022</a:t>
            </a:fld>
            <a:endParaRPr lang="fi-FI"/>
          </a:p>
        </p:txBody>
      </p:sp>
      <p:sp>
        <p:nvSpPr>
          <p:cNvPr id="5" name="Alatunnisteen paikkamerkki 4"/>
          <p:cNvSpPr>
            <a:spLocks noGrp="1"/>
          </p:cNvSpPr>
          <p:nvPr>
            <p:ph type="ftr" sz="quarter" idx="11"/>
          </p:nvPr>
        </p:nvSpPr>
        <p:spPr/>
        <p:txBody>
          <a:bodyPr/>
          <a:lstStyle>
            <a:lvl1pPr>
              <a:defRPr/>
            </a:lvl1pPr>
          </a:lstStyle>
          <a:p>
            <a:endParaRPr lang="fi-FI"/>
          </a:p>
        </p:txBody>
      </p:sp>
      <p:sp>
        <p:nvSpPr>
          <p:cNvPr id="6" name="Dian numeron paikkamerkki 5"/>
          <p:cNvSpPr>
            <a:spLocks noGrp="1"/>
          </p:cNvSpPr>
          <p:nvPr>
            <p:ph type="sldNum" sz="quarter" idx="12"/>
          </p:nvPr>
        </p:nvSpPr>
        <p:spPr/>
        <p:txBody>
          <a:bodyPr/>
          <a:lstStyle>
            <a:lvl1pPr>
              <a:defRPr/>
            </a:lvl1pPr>
          </a:lstStyle>
          <a:p>
            <a:fld id="{B3ED3CF1-AE36-4F7D-B1D7-F5107BEBB32E}" type="slidenum">
              <a:rPr lang="fi-FI" smtClean="0"/>
              <a:t>‹#›</a:t>
            </a:fld>
            <a:endParaRPr lang="fi-FI"/>
          </a:p>
        </p:txBody>
      </p:sp>
    </p:spTree>
    <p:extLst>
      <p:ext uri="{BB962C8B-B14F-4D97-AF65-F5344CB8AC3E}">
        <p14:creationId xmlns:p14="http://schemas.microsoft.com/office/powerpoint/2010/main" val="218137044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p:cSld name="1_Kuva">
    <p:spTree>
      <p:nvGrpSpPr>
        <p:cNvPr id="1" name=""/>
        <p:cNvGrpSpPr/>
        <p:nvPr/>
      </p:nvGrpSpPr>
      <p:grpSpPr>
        <a:xfrm>
          <a:off x="0" y="0"/>
          <a:ext cx="0" cy="0"/>
          <a:chOff x="0" y="0"/>
          <a:chExt cx="0" cy="0"/>
        </a:xfrm>
      </p:grpSpPr>
      <p:sp>
        <p:nvSpPr>
          <p:cNvPr id="5" name="Kuvan paikkamerkki 9">
            <a:extLst>
              <a:ext uri="{FF2B5EF4-FFF2-40B4-BE49-F238E27FC236}">
                <a16:creationId xmlns:a16="http://schemas.microsoft.com/office/drawing/2014/main" id="{3BA6BD16-1A2B-46CB-ADCC-9078025C916A}"/>
              </a:ext>
            </a:extLst>
          </p:cNvPr>
          <p:cNvSpPr>
            <a:spLocks noGrp="1"/>
          </p:cNvSpPr>
          <p:nvPr>
            <p:ph type="pic" sz="quarter" idx="13"/>
          </p:nvPr>
        </p:nvSpPr>
        <p:spPr>
          <a:xfrm>
            <a:off x="0" y="0"/>
            <a:ext cx="12192000" cy="6858000"/>
          </a:xfrm>
          <a:solidFill>
            <a:schemeClr val="bg1">
              <a:lumMod val="85000"/>
            </a:schemeClr>
          </a:solidFill>
        </p:spPr>
        <p:txBody>
          <a:bodyPr/>
          <a:lstStyle>
            <a:lvl1pPr marL="0" indent="0">
              <a:buFontTx/>
              <a:buNone/>
              <a:defRPr/>
            </a:lvl1pPr>
          </a:lstStyle>
          <a:p>
            <a:r>
              <a:rPr lang="en-US"/>
              <a:t>Click icon to add picture</a:t>
            </a:r>
            <a:endParaRPr lang="fi-FI"/>
          </a:p>
        </p:txBody>
      </p:sp>
    </p:spTree>
    <p:extLst>
      <p:ext uri="{BB962C8B-B14F-4D97-AF65-F5344CB8AC3E}">
        <p14:creationId xmlns:p14="http://schemas.microsoft.com/office/powerpoint/2010/main" val="33277276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Tiimikuvat">
    <p:bg>
      <p:bgPr>
        <a:solidFill>
          <a:srgbClr val="F4F4F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289FA6D-F32D-48C8-B21B-0CE272CFD75C}"/>
              </a:ext>
            </a:extLst>
          </p:cNvPr>
          <p:cNvSpPr>
            <a:spLocks noGrp="1"/>
          </p:cNvSpPr>
          <p:nvPr>
            <p:ph type="title"/>
          </p:nvPr>
        </p:nvSpPr>
        <p:spPr>
          <a:xfrm>
            <a:off x="657225" y="622485"/>
            <a:ext cx="10868025" cy="466726"/>
          </a:xfrm>
        </p:spPr>
        <p:txBody>
          <a:bodyPr/>
          <a:lstStyle>
            <a:lvl1pPr algn="ctr">
              <a:defRPr/>
            </a:lvl1pPr>
          </a:lstStyle>
          <a:p>
            <a:r>
              <a:rPr lang="en-US"/>
              <a:t>Click to edit Master title style</a:t>
            </a:r>
            <a:endParaRPr lang="fi-FI"/>
          </a:p>
        </p:txBody>
      </p:sp>
      <p:sp>
        <p:nvSpPr>
          <p:cNvPr id="4" name="Päivämäärän paikkamerkki 3">
            <a:extLst>
              <a:ext uri="{FF2B5EF4-FFF2-40B4-BE49-F238E27FC236}">
                <a16:creationId xmlns:a16="http://schemas.microsoft.com/office/drawing/2014/main" id="{318ACFC0-3880-43EC-BA3C-3F6EA53DD3A2}"/>
              </a:ext>
            </a:extLst>
          </p:cNvPr>
          <p:cNvSpPr>
            <a:spLocks noGrp="1"/>
          </p:cNvSpPr>
          <p:nvPr>
            <p:ph type="dt" sz="half" idx="10"/>
          </p:nvPr>
        </p:nvSpPr>
        <p:spPr/>
        <p:txBody>
          <a:bodyPr/>
          <a:lstStyle/>
          <a:p>
            <a:fld id="{79E92441-E321-412D-BF9B-9030AC65F5FB}" type="datetimeFigureOut">
              <a:rPr lang="fi-FI" smtClean="0"/>
              <a:t>10.2.2022</a:t>
            </a:fld>
            <a:endParaRPr lang="fi-FI"/>
          </a:p>
        </p:txBody>
      </p:sp>
      <p:sp>
        <p:nvSpPr>
          <p:cNvPr id="5" name="Alatunnisteen paikkamerkki 4">
            <a:extLst>
              <a:ext uri="{FF2B5EF4-FFF2-40B4-BE49-F238E27FC236}">
                <a16:creationId xmlns:a16="http://schemas.microsoft.com/office/drawing/2014/main" id="{0F36C909-1DD6-4D0B-AB6B-60DC909F2BAB}"/>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8411E39-83FE-4662-8B69-6087F67C8120}"/>
              </a:ext>
            </a:extLst>
          </p:cNvPr>
          <p:cNvSpPr>
            <a:spLocks noGrp="1"/>
          </p:cNvSpPr>
          <p:nvPr>
            <p:ph type="sldNum" sz="quarter" idx="12"/>
          </p:nvPr>
        </p:nvSpPr>
        <p:spPr/>
        <p:txBody>
          <a:bodyPr/>
          <a:lstStyle/>
          <a:p>
            <a:fld id="{E9A3DF3C-13CA-4357-B55C-5A9844B30D2E}" type="slidenum">
              <a:rPr lang="fi-FI" smtClean="0"/>
              <a:t>‹#›</a:t>
            </a:fld>
            <a:endParaRPr lang="fi-FI"/>
          </a:p>
        </p:txBody>
      </p:sp>
      <p:sp>
        <p:nvSpPr>
          <p:cNvPr id="10" name="Kuvan paikkamerkki 9">
            <a:extLst>
              <a:ext uri="{FF2B5EF4-FFF2-40B4-BE49-F238E27FC236}">
                <a16:creationId xmlns:a16="http://schemas.microsoft.com/office/drawing/2014/main" id="{931C55CA-176D-4BFE-9C14-6EB658B0C074}"/>
              </a:ext>
            </a:extLst>
          </p:cNvPr>
          <p:cNvSpPr>
            <a:spLocks noGrp="1"/>
          </p:cNvSpPr>
          <p:nvPr>
            <p:ph type="pic" sz="quarter" idx="13"/>
          </p:nvPr>
        </p:nvSpPr>
        <p:spPr>
          <a:xfrm>
            <a:off x="1343025" y="1809750"/>
            <a:ext cx="2771775" cy="2162175"/>
          </a:xfrm>
          <a:solidFill>
            <a:schemeClr val="bg1">
              <a:lumMod val="85000"/>
            </a:schemeClr>
          </a:solidFill>
        </p:spPr>
        <p:txBody>
          <a:bodyPr/>
          <a:lstStyle>
            <a:lvl1pPr marL="0" indent="0">
              <a:buFontTx/>
              <a:buNone/>
              <a:defRPr/>
            </a:lvl1pPr>
          </a:lstStyle>
          <a:p>
            <a:r>
              <a:rPr lang="en-US"/>
              <a:t>Click icon to add picture</a:t>
            </a:r>
            <a:endParaRPr lang="fi-FI"/>
          </a:p>
        </p:txBody>
      </p:sp>
      <p:sp>
        <p:nvSpPr>
          <p:cNvPr id="11" name="Tekstin paikkamerkki 10">
            <a:extLst>
              <a:ext uri="{FF2B5EF4-FFF2-40B4-BE49-F238E27FC236}">
                <a16:creationId xmlns:a16="http://schemas.microsoft.com/office/drawing/2014/main" id="{B7A9E2AC-A8EE-4037-8AAA-DE2A07F4F0DB}"/>
              </a:ext>
            </a:extLst>
          </p:cNvPr>
          <p:cNvSpPr>
            <a:spLocks noGrp="1"/>
          </p:cNvSpPr>
          <p:nvPr>
            <p:ph type="body" sz="quarter" idx="14"/>
          </p:nvPr>
        </p:nvSpPr>
        <p:spPr>
          <a:xfrm>
            <a:off x="657225" y="1203510"/>
            <a:ext cx="10868025" cy="314325"/>
          </a:xfrm>
        </p:spPr>
        <p:txBody>
          <a:bodyPr/>
          <a:lstStyle>
            <a:lvl1pPr marL="0" indent="0" algn="ctr">
              <a:buNone/>
              <a:defRPr/>
            </a:lvl1pPr>
          </a:lstStyle>
          <a:p>
            <a:pPr lvl="0"/>
            <a:r>
              <a:rPr lang="en-US"/>
              <a:t>Edit Master text styles</a:t>
            </a:r>
          </a:p>
        </p:txBody>
      </p:sp>
      <p:sp>
        <p:nvSpPr>
          <p:cNvPr id="12" name="Tekstin paikkamerkki 10">
            <a:extLst>
              <a:ext uri="{FF2B5EF4-FFF2-40B4-BE49-F238E27FC236}">
                <a16:creationId xmlns:a16="http://schemas.microsoft.com/office/drawing/2014/main" id="{BCF7B85F-E0F3-406B-8821-60BBD25064EC}"/>
              </a:ext>
            </a:extLst>
          </p:cNvPr>
          <p:cNvSpPr>
            <a:spLocks noGrp="1"/>
          </p:cNvSpPr>
          <p:nvPr>
            <p:ph type="body" sz="quarter" idx="15" hasCustomPrompt="1"/>
          </p:nvPr>
        </p:nvSpPr>
        <p:spPr>
          <a:xfrm>
            <a:off x="1343025" y="4118161"/>
            <a:ext cx="2781299" cy="247650"/>
          </a:xfrm>
        </p:spPr>
        <p:txBody>
          <a:bodyPr/>
          <a:lstStyle>
            <a:lvl1pPr marL="0" indent="0" algn="l">
              <a:buNone/>
              <a:defRPr sz="1450"/>
            </a:lvl1pPr>
          </a:lstStyle>
          <a:p>
            <a:pPr lvl="0"/>
            <a:r>
              <a:rPr lang="fi-FI"/>
              <a:t>Etunimi Sukunimi</a:t>
            </a:r>
          </a:p>
        </p:txBody>
      </p:sp>
      <p:sp>
        <p:nvSpPr>
          <p:cNvPr id="13" name="Tekstin paikkamerkki 10">
            <a:extLst>
              <a:ext uri="{FF2B5EF4-FFF2-40B4-BE49-F238E27FC236}">
                <a16:creationId xmlns:a16="http://schemas.microsoft.com/office/drawing/2014/main" id="{8D1A9747-5DA3-4E03-B57A-7BDD9C4EA20E}"/>
              </a:ext>
            </a:extLst>
          </p:cNvPr>
          <p:cNvSpPr>
            <a:spLocks noGrp="1"/>
          </p:cNvSpPr>
          <p:nvPr>
            <p:ph type="body" sz="quarter" idx="16" hasCustomPrompt="1"/>
          </p:nvPr>
        </p:nvSpPr>
        <p:spPr>
          <a:xfrm>
            <a:off x="1343025" y="4365810"/>
            <a:ext cx="2781299" cy="247651"/>
          </a:xfrm>
        </p:spPr>
        <p:txBody>
          <a:bodyPr/>
          <a:lstStyle>
            <a:lvl1pPr marL="0" indent="0" algn="l">
              <a:buNone/>
              <a:defRPr sz="1450">
                <a:solidFill>
                  <a:srgbClr val="88837F"/>
                </a:solidFill>
              </a:defRPr>
            </a:lvl1pPr>
          </a:lstStyle>
          <a:p>
            <a:pPr lvl="0"/>
            <a:r>
              <a:rPr lang="fi-FI"/>
              <a:t>titteli</a:t>
            </a:r>
          </a:p>
        </p:txBody>
      </p:sp>
      <p:sp>
        <p:nvSpPr>
          <p:cNvPr id="14" name="Tekstin paikkamerkki 10">
            <a:extLst>
              <a:ext uri="{FF2B5EF4-FFF2-40B4-BE49-F238E27FC236}">
                <a16:creationId xmlns:a16="http://schemas.microsoft.com/office/drawing/2014/main" id="{E6C5E094-95A6-4914-9C53-1618A285B5EB}"/>
              </a:ext>
            </a:extLst>
          </p:cNvPr>
          <p:cNvSpPr>
            <a:spLocks noGrp="1"/>
          </p:cNvSpPr>
          <p:nvPr>
            <p:ph type="body" sz="quarter" idx="17"/>
          </p:nvPr>
        </p:nvSpPr>
        <p:spPr>
          <a:xfrm>
            <a:off x="1343025" y="4764741"/>
            <a:ext cx="2781299" cy="923924"/>
          </a:xfrm>
        </p:spPr>
        <p:txBody>
          <a:bodyPr/>
          <a:lstStyle>
            <a:lvl1pPr marL="0" indent="0" algn="l">
              <a:lnSpc>
                <a:spcPct val="135000"/>
              </a:lnSpc>
              <a:buNone/>
              <a:defRPr sz="1000"/>
            </a:lvl1pPr>
          </a:lstStyle>
          <a:p>
            <a:pPr lvl="0"/>
            <a:r>
              <a:rPr lang="en-US"/>
              <a:t>Edit Master text styles</a:t>
            </a:r>
          </a:p>
        </p:txBody>
      </p:sp>
      <p:sp>
        <p:nvSpPr>
          <p:cNvPr id="17" name="Kuvan paikkamerkki 9">
            <a:extLst>
              <a:ext uri="{FF2B5EF4-FFF2-40B4-BE49-F238E27FC236}">
                <a16:creationId xmlns:a16="http://schemas.microsoft.com/office/drawing/2014/main" id="{5C47E43D-ADC6-4423-8F44-513FA24AE13F}"/>
              </a:ext>
            </a:extLst>
          </p:cNvPr>
          <p:cNvSpPr>
            <a:spLocks noGrp="1"/>
          </p:cNvSpPr>
          <p:nvPr>
            <p:ph type="pic" sz="quarter" idx="18"/>
          </p:nvPr>
        </p:nvSpPr>
        <p:spPr>
          <a:xfrm>
            <a:off x="4629150" y="1809750"/>
            <a:ext cx="2771775" cy="2162175"/>
          </a:xfrm>
          <a:solidFill>
            <a:schemeClr val="bg1">
              <a:lumMod val="85000"/>
            </a:schemeClr>
          </a:solidFill>
        </p:spPr>
        <p:txBody>
          <a:bodyPr/>
          <a:lstStyle>
            <a:lvl1pPr marL="0" indent="0">
              <a:buFontTx/>
              <a:buNone/>
              <a:defRPr/>
            </a:lvl1pPr>
          </a:lstStyle>
          <a:p>
            <a:r>
              <a:rPr lang="en-US"/>
              <a:t>Click icon to add picture</a:t>
            </a:r>
            <a:endParaRPr lang="fi-FI"/>
          </a:p>
        </p:txBody>
      </p:sp>
      <p:sp>
        <p:nvSpPr>
          <p:cNvPr id="18" name="Tekstin paikkamerkki 10">
            <a:extLst>
              <a:ext uri="{FF2B5EF4-FFF2-40B4-BE49-F238E27FC236}">
                <a16:creationId xmlns:a16="http://schemas.microsoft.com/office/drawing/2014/main" id="{0D2956E8-21A4-4657-A187-C07F3CAF2C21}"/>
              </a:ext>
            </a:extLst>
          </p:cNvPr>
          <p:cNvSpPr>
            <a:spLocks noGrp="1"/>
          </p:cNvSpPr>
          <p:nvPr>
            <p:ph type="body" sz="quarter" idx="19" hasCustomPrompt="1"/>
          </p:nvPr>
        </p:nvSpPr>
        <p:spPr>
          <a:xfrm>
            <a:off x="4629150" y="4118161"/>
            <a:ext cx="2781299" cy="247650"/>
          </a:xfrm>
        </p:spPr>
        <p:txBody>
          <a:bodyPr/>
          <a:lstStyle>
            <a:lvl1pPr marL="0" indent="0" algn="l">
              <a:buNone/>
              <a:defRPr sz="1450"/>
            </a:lvl1pPr>
          </a:lstStyle>
          <a:p>
            <a:pPr lvl="0"/>
            <a:r>
              <a:rPr lang="fi-FI"/>
              <a:t>Etunimi Sukunimi</a:t>
            </a:r>
          </a:p>
        </p:txBody>
      </p:sp>
      <p:sp>
        <p:nvSpPr>
          <p:cNvPr id="19" name="Tekstin paikkamerkki 10">
            <a:extLst>
              <a:ext uri="{FF2B5EF4-FFF2-40B4-BE49-F238E27FC236}">
                <a16:creationId xmlns:a16="http://schemas.microsoft.com/office/drawing/2014/main" id="{DDB41BE0-B83F-433D-9EBB-1BA09F7575D9}"/>
              </a:ext>
            </a:extLst>
          </p:cNvPr>
          <p:cNvSpPr>
            <a:spLocks noGrp="1"/>
          </p:cNvSpPr>
          <p:nvPr>
            <p:ph type="body" sz="quarter" idx="20" hasCustomPrompt="1"/>
          </p:nvPr>
        </p:nvSpPr>
        <p:spPr>
          <a:xfrm>
            <a:off x="4629150" y="4365810"/>
            <a:ext cx="2781299" cy="247651"/>
          </a:xfrm>
        </p:spPr>
        <p:txBody>
          <a:bodyPr/>
          <a:lstStyle>
            <a:lvl1pPr marL="0" indent="0" algn="l">
              <a:buNone/>
              <a:defRPr sz="1450">
                <a:solidFill>
                  <a:srgbClr val="88837F"/>
                </a:solidFill>
              </a:defRPr>
            </a:lvl1pPr>
          </a:lstStyle>
          <a:p>
            <a:pPr lvl="0"/>
            <a:r>
              <a:rPr lang="fi-FI"/>
              <a:t>titteli</a:t>
            </a:r>
          </a:p>
        </p:txBody>
      </p:sp>
      <p:sp>
        <p:nvSpPr>
          <p:cNvPr id="20" name="Tekstin paikkamerkki 10">
            <a:extLst>
              <a:ext uri="{FF2B5EF4-FFF2-40B4-BE49-F238E27FC236}">
                <a16:creationId xmlns:a16="http://schemas.microsoft.com/office/drawing/2014/main" id="{041D0FE6-7DF6-4CC0-919C-8CA7A74F98A3}"/>
              </a:ext>
            </a:extLst>
          </p:cNvPr>
          <p:cNvSpPr>
            <a:spLocks noGrp="1"/>
          </p:cNvSpPr>
          <p:nvPr>
            <p:ph type="body" sz="quarter" idx="21"/>
          </p:nvPr>
        </p:nvSpPr>
        <p:spPr>
          <a:xfrm>
            <a:off x="4629150" y="4764741"/>
            <a:ext cx="2781299" cy="923924"/>
          </a:xfrm>
        </p:spPr>
        <p:txBody>
          <a:bodyPr/>
          <a:lstStyle>
            <a:lvl1pPr marL="0" indent="0" algn="l">
              <a:lnSpc>
                <a:spcPct val="135000"/>
              </a:lnSpc>
              <a:buNone/>
              <a:defRPr sz="1000"/>
            </a:lvl1pPr>
          </a:lstStyle>
          <a:p>
            <a:pPr lvl="0"/>
            <a:r>
              <a:rPr lang="en-US"/>
              <a:t>Edit Master text styles</a:t>
            </a:r>
          </a:p>
        </p:txBody>
      </p:sp>
      <p:sp>
        <p:nvSpPr>
          <p:cNvPr id="21" name="Kuvan paikkamerkki 9">
            <a:extLst>
              <a:ext uri="{FF2B5EF4-FFF2-40B4-BE49-F238E27FC236}">
                <a16:creationId xmlns:a16="http://schemas.microsoft.com/office/drawing/2014/main" id="{7813694B-EEDF-400E-90DE-6C6CF9C232F2}"/>
              </a:ext>
            </a:extLst>
          </p:cNvPr>
          <p:cNvSpPr>
            <a:spLocks noGrp="1"/>
          </p:cNvSpPr>
          <p:nvPr>
            <p:ph type="pic" sz="quarter" idx="22"/>
          </p:nvPr>
        </p:nvSpPr>
        <p:spPr>
          <a:xfrm>
            <a:off x="7905750" y="1809750"/>
            <a:ext cx="2771775" cy="2162175"/>
          </a:xfrm>
          <a:solidFill>
            <a:schemeClr val="bg1">
              <a:lumMod val="85000"/>
            </a:schemeClr>
          </a:solidFill>
        </p:spPr>
        <p:txBody>
          <a:bodyPr/>
          <a:lstStyle>
            <a:lvl1pPr marL="0" indent="0">
              <a:buFontTx/>
              <a:buNone/>
              <a:defRPr/>
            </a:lvl1pPr>
          </a:lstStyle>
          <a:p>
            <a:r>
              <a:rPr lang="en-US"/>
              <a:t>Click icon to add picture</a:t>
            </a:r>
            <a:endParaRPr lang="fi-FI"/>
          </a:p>
        </p:txBody>
      </p:sp>
      <p:sp>
        <p:nvSpPr>
          <p:cNvPr id="22" name="Tekstin paikkamerkki 10">
            <a:extLst>
              <a:ext uri="{FF2B5EF4-FFF2-40B4-BE49-F238E27FC236}">
                <a16:creationId xmlns:a16="http://schemas.microsoft.com/office/drawing/2014/main" id="{4A3859A3-D576-4A3E-8E7E-24C4A4419E9F}"/>
              </a:ext>
            </a:extLst>
          </p:cNvPr>
          <p:cNvSpPr>
            <a:spLocks noGrp="1"/>
          </p:cNvSpPr>
          <p:nvPr>
            <p:ph type="body" sz="quarter" idx="23" hasCustomPrompt="1"/>
          </p:nvPr>
        </p:nvSpPr>
        <p:spPr>
          <a:xfrm>
            <a:off x="7905750" y="4118161"/>
            <a:ext cx="2781299" cy="247650"/>
          </a:xfrm>
        </p:spPr>
        <p:txBody>
          <a:bodyPr/>
          <a:lstStyle>
            <a:lvl1pPr marL="0" indent="0" algn="l">
              <a:buNone/>
              <a:defRPr sz="1450"/>
            </a:lvl1pPr>
          </a:lstStyle>
          <a:p>
            <a:pPr lvl="0"/>
            <a:r>
              <a:rPr lang="fi-FI"/>
              <a:t>Etunimi Sukunimi</a:t>
            </a:r>
          </a:p>
        </p:txBody>
      </p:sp>
      <p:sp>
        <p:nvSpPr>
          <p:cNvPr id="23" name="Tekstin paikkamerkki 10">
            <a:extLst>
              <a:ext uri="{FF2B5EF4-FFF2-40B4-BE49-F238E27FC236}">
                <a16:creationId xmlns:a16="http://schemas.microsoft.com/office/drawing/2014/main" id="{6A48BE04-3AEF-48AD-AEFB-982F005E204F}"/>
              </a:ext>
            </a:extLst>
          </p:cNvPr>
          <p:cNvSpPr>
            <a:spLocks noGrp="1"/>
          </p:cNvSpPr>
          <p:nvPr>
            <p:ph type="body" sz="quarter" idx="24" hasCustomPrompt="1"/>
          </p:nvPr>
        </p:nvSpPr>
        <p:spPr>
          <a:xfrm>
            <a:off x="7905750" y="4365810"/>
            <a:ext cx="2781299" cy="247651"/>
          </a:xfrm>
        </p:spPr>
        <p:txBody>
          <a:bodyPr/>
          <a:lstStyle>
            <a:lvl1pPr marL="0" indent="0" algn="l">
              <a:buNone/>
              <a:defRPr sz="1450">
                <a:solidFill>
                  <a:srgbClr val="88837F"/>
                </a:solidFill>
              </a:defRPr>
            </a:lvl1pPr>
          </a:lstStyle>
          <a:p>
            <a:pPr lvl="0"/>
            <a:r>
              <a:rPr lang="fi-FI"/>
              <a:t>titteli</a:t>
            </a:r>
          </a:p>
        </p:txBody>
      </p:sp>
      <p:sp>
        <p:nvSpPr>
          <p:cNvPr id="24" name="Tekstin paikkamerkki 10">
            <a:extLst>
              <a:ext uri="{FF2B5EF4-FFF2-40B4-BE49-F238E27FC236}">
                <a16:creationId xmlns:a16="http://schemas.microsoft.com/office/drawing/2014/main" id="{50AD2113-86E8-4461-84A8-FF8571847CE4}"/>
              </a:ext>
            </a:extLst>
          </p:cNvPr>
          <p:cNvSpPr>
            <a:spLocks noGrp="1"/>
          </p:cNvSpPr>
          <p:nvPr>
            <p:ph type="body" sz="quarter" idx="25"/>
          </p:nvPr>
        </p:nvSpPr>
        <p:spPr>
          <a:xfrm>
            <a:off x="7905750" y="4764741"/>
            <a:ext cx="2781299" cy="923924"/>
          </a:xfrm>
        </p:spPr>
        <p:txBody>
          <a:bodyPr/>
          <a:lstStyle>
            <a:lvl1pPr marL="0" indent="0" algn="l">
              <a:lnSpc>
                <a:spcPct val="135000"/>
              </a:lnSpc>
              <a:buNone/>
              <a:defRPr sz="1000"/>
            </a:lvl1pPr>
          </a:lstStyle>
          <a:p>
            <a:pPr lvl="0"/>
            <a:r>
              <a:rPr lang="en-US"/>
              <a:t>Edit Master text styles</a:t>
            </a:r>
          </a:p>
        </p:txBody>
      </p:sp>
    </p:spTree>
    <p:extLst>
      <p:ext uri="{BB962C8B-B14F-4D97-AF65-F5344CB8AC3E}">
        <p14:creationId xmlns:p14="http://schemas.microsoft.com/office/powerpoint/2010/main" val="120322265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1_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3D7CA17-8CDF-4C86-9F67-C82E03AD5F17}"/>
              </a:ext>
            </a:extLst>
          </p:cNvPr>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399130521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p:cSld name="1_Lopetus">
    <p:bg>
      <p:bgPr>
        <a:solidFill>
          <a:srgbClr val="000000"/>
        </a:solidFill>
        <a:effectLst/>
      </p:bgPr>
    </p:bg>
    <p:spTree>
      <p:nvGrpSpPr>
        <p:cNvPr id="1" name=""/>
        <p:cNvGrpSpPr/>
        <p:nvPr/>
      </p:nvGrpSpPr>
      <p:grpSpPr>
        <a:xfrm>
          <a:off x="0" y="0"/>
          <a:ext cx="0" cy="0"/>
          <a:chOff x="0" y="0"/>
          <a:chExt cx="0" cy="0"/>
        </a:xfrm>
      </p:grpSpPr>
      <p:pic>
        <p:nvPicPr>
          <p:cNvPr id="10" name="Kuva 9">
            <a:extLst>
              <a:ext uri="{FF2B5EF4-FFF2-40B4-BE49-F238E27FC236}">
                <a16:creationId xmlns:a16="http://schemas.microsoft.com/office/drawing/2014/main" id="{0DB8F078-2D6D-42B1-B158-8FB02E6A5D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430" y="5848350"/>
            <a:ext cx="1150245" cy="637432"/>
          </a:xfrm>
          <a:prstGeom prst="rect">
            <a:avLst/>
          </a:prstGeom>
        </p:spPr>
      </p:pic>
      <p:sp>
        <p:nvSpPr>
          <p:cNvPr id="13" name="Tekstin paikkamerkki 12">
            <a:extLst>
              <a:ext uri="{FF2B5EF4-FFF2-40B4-BE49-F238E27FC236}">
                <a16:creationId xmlns:a16="http://schemas.microsoft.com/office/drawing/2014/main" id="{FEE2569F-89F8-42C8-A7E7-A6A0B5222E94}"/>
              </a:ext>
            </a:extLst>
          </p:cNvPr>
          <p:cNvSpPr>
            <a:spLocks noGrp="1"/>
          </p:cNvSpPr>
          <p:nvPr>
            <p:ph type="body" sz="quarter" idx="10" hasCustomPrompt="1"/>
          </p:nvPr>
        </p:nvSpPr>
        <p:spPr>
          <a:xfrm>
            <a:off x="10267950" y="4772025"/>
            <a:ext cx="1762126" cy="1752600"/>
          </a:xfrm>
        </p:spPr>
        <p:txBody>
          <a:bodyPr anchor="b" anchorCtr="0"/>
          <a:lstStyle>
            <a:lvl1pPr marL="0" indent="0" algn="l">
              <a:lnSpc>
                <a:spcPct val="140000"/>
              </a:lnSpc>
              <a:spcBef>
                <a:spcPts val="0"/>
              </a:spcBef>
              <a:buFontTx/>
              <a:buNone/>
              <a:defRPr sz="1000">
                <a:solidFill>
                  <a:srgbClr val="FFFFFF"/>
                </a:solidFill>
              </a:defRPr>
            </a:lvl1pPr>
            <a:lvl2pPr marL="457200" indent="0">
              <a:buFontTx/>
              <a:buNone/>
              <a:defRPr>
                <a:solidFill>
                  <a:srgbClr val="FFFFFF"/>
                </a:solidFill>
              </a:defRPr>
            </a:lvl2pPr>
            <a:lvl3pPr marL="914400" indent="0">
              <a:buFontTx/>
              <a:buNone/>
              <a:defRPr>
                <a:solidFill>
                  <a:srgbClr val="FFFFFF"/>
                </a:solidFill>
              </a:defRPr>
            </a:lvl3pPr>
            <a:lvl4pPr marL="1371600" indent="0">
              <a:buFontTx/>
              <a:buNone/>
              <a:defRPr>
                <a:solidFill>
                  <a:srgbClr val="FFFFFF"/>
                </a:solidFill>
              </a:defRPr>
            </a:lvl4pPr>
            <a:lvl5pPr marL="1828800" indent="0">
              <a:buFontTx/>
              <a:buNone/>
              <a:defRPr>
                <a:solidFill>
                  <a:srgbClr val="FFFFFF"/>
                </a:solidFill>
              </a:defRPr>
            </a:lvl5pPr>
          </a:lstStyle>
          <a:p>
            <a:pPr lvl="0"/>
            <a:r>
              <a:rPr lang="fi-FI"/>
              <a:t>Etunimi Sukunimi</a:t>
            </a:r>
            <a:br>
              <a:rPr lang="fi-FI"/>
            </a:br>
            <a:r>
              <a:rPr lang="fi-FI"/>
              <a:t>titteli</a:t>
            </a:r>
            <a:br>
              <a:rPr lang="fi-FI"/>
            </a:br>
            <a:r>
              <a:rPr lang="fi-FI"/>
              <a:t>+358 50 123 4567</a:t>
            </a:r>
          </a:p>
          <a:p>
            <a:pPr lvl="0"/>
            <a:r>
              <a:rPr lang="fi-FI"/>
              <a:t>etunimi.sukunimi@kva.fi</a:t>
            </a:r>
          </a:p>
        </p:txBody>
      </p:sp>
      <p:sp>
        <p:nvSpPr>
          <p:cNvPr id="5" name="Tekstin paikkamerkki 4">
            <a:extLst>
              <a:ext uri="{FF2B5EF4-FFF2-40B4-BE49-F238E27FC236}">
                <a16:creationId xmlns:a16="http://schemas.microsoft.com/office/drawing/2014/main" id="{2F96ADFB-B2D2-4233-9B27-9BB0E63D14D8}"/>
              </a:ext>
            </a:extLst>
          </p:cNvPr>
          <p:cNvSpPr>
            <a:spLocks noGrp="1"/>
          </p:cNvSpPr>
          <p:nvPr>
            <p:ph type="body" sz="quarter" idx="11" hasCustomPrompt="1"/>
          </p:nvPr>
        </p:nvSpPr>
        <p:spPr>
          <a:xfrm>
            <a:off x="2476500" y="2619375"/>
            <a:ext cx="7239000" cy="1371600"/>
          </a:xfrm>
        </p:spPr>
        <p:txBody>
          <a:bodyPr anchor="ctr" anchorCtr="0"/>
          <a:lstStyle>
            <a:lvl1pPr marL="0" indent="0" algn="ctr">
              <a:lnSpc>
                <a:spcPct val="100000"/>
              </a:lnSpc>
              <a:spcBef>
                <a:spcPts val="0"/>
              </a:spcBef>
              <a:buNone/>
              <a:defRPr sz="5400">
                <a:solidFill>
                  <a:srgbClr val="FFFFFF"/>
                </a:solidFill>
              </a:defRPr>
            </a:lvl1pPr>
            <a:lvl2pPr marL="457200" indent="0">
              <a:buNone/>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fi-FI"/>
              <a:t>LOPETUSTEKSTI</a:t>
            </a:r>
          </a:p>
        </p:txBody>
      </p:sp>
    </p:spTree>
    <p:extLst>
      <p:ext uri="{BB962C8B-B14F-4D97-AF65-F5344CB8AC3E}">
        <p14:creationId xmlns:p14="http://schemas.microsoft.com/office/powerpoint/2010/main" val="345226967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p:cSld name="Lopetus 2">
    <p:spTree>
      <p:nvGrpSpPr>
        <p:cNvPr id="1" name=""/>
        <p:cNvGrpSpPr/>
        <p:nvPr/>
      </p:nvGrpSpPr>
      <p:grpSpPr>
        <a:xfrm>
          <a:off x="0" y="0"/>
          <a:ext cx="0" cy="0"/>
          <a:chOff x="0" y="0"/>
          <a:chExt cx="0" cy="0"/>
        </a:xfrm>
      </p:grpSpPr>
      <p:sp>
        <p:nvSpPr>
          <p:cNvPr id="13" name="Tekstin paikkamerkki 12">
            <a:extLst>
              <a:ext uri="{FF2B5EF4-FFF2-40B4-BE49-F238E27FC236}">
                <a16:creationId xmlns:a16="http://schemas.microsoft.com/office/drawing/2014/main" id="{FEE2569F-89F8-42C8-A7E7-A6A0B5222E94}"/>
              </a:ext>
            </a:extLst>
          </p:cNvPr>
          <p:cNvSpPr>
            <a:spLocks noGrp="1"/>
          </p:cNvSpPr>
          <p:nvPr>
            <p:ph type="body" sz="quarter" idx="10" hasCustomPrompt="1"/>
          </p:nvPr>
        </p:nvSpPr>
        <p:spPr>
          <a:xfrm>
            <a:off x="10267950" y="4772025"/>
            <a:ext cx="1762126" cy="1752600"/>
          </a:xfrm>
        </p:spPr>
        <p:txBody>
          <a:bodyPr anchor="b" anchorCtr="0"/>
          <a:lstStyle>
            <a:lvl1pPr marL="0" indent="0" algn="l">
              <a:lnSpc>
                <a:spcPct val="140000"/>
              </a:lnSpc>
              <a:spcBef>
                <a:spcPts val="0"/>
              </a:spcBef>
              <a:buFontTx/>
              <a:buNone/>
              <a:defRPr sz="1000">
                <a:solidFill>
                  <a:srgbClr val="000000"/>
                </a:solidFill>
              </a:defRPr>
            </a:lvl1pPr>
            <a:lvl2pPr marL="457200" indent="0">
              <a:buFontTx/>
              <a:buNone/>
              <a:defRPr>
                <a:solidFill>
                  <a:srgbClr val="FFFFFF"/>
                </a:solidFill>
              </a:defRPr>
            </a:lvl2pPr>
            <a:lvl3pPr marL="914400" indent="0">
              <a:buFontTx/>
              <a:buNone/>
              <a:defRPr>
                <a:solidFill>
                  <a:srgbClr val="FFFFFF"/>
                </a:solidFill>
              </a:defRPr>
            </a:lvl3pPr>
            <a:lvl4pPr marL="1371600" indent="0">
              <a:buFontTx/>
              <a:buNone/>
              <a:defRPr>
                <a:solidFill>
                  <a:srgbClr val="FFFFFF"/>
                </a:solidFill>
              </a:defRPr>
            </a:lvl4pPr>
            <a:lvl5pPr marL="1828800" indent="0">
              <a:buFontTx/>
              <a:buNone/>
              <a:defRPr>
                <a:solidFill>
                  <a:srgbClr val="FFFFFF"/>
                </a:solidFill>
              </a:defRPr>
            </a:lvl5pPr>
          </a:lstStyle>
          <a:p>
            <a:pPr lvl="0"/>
            <a:r>
              <a:rPr lang="fi-FI"/>
              <a:t>Etunimi Sukunimi</a:t>
            </a:r>
            <a:br>
              <a:rPr lang="fi-FI"/>
            </a:br>
            <a:r>
              <a:rPr lang="fi-FI"/>
              <a:t>titteli</a:t>
            </a:r>
            <a:br>
              <a:rPr lang="fi-FI"/>
            </a:br>
            <a:r>
              <a:rPr lang="fi-FI"/>
              <a:t>+358 50 123 4567</a:t>
            </a:r>
          </a:p>
          <a:p>
            <a:pPr lvl="0"/>
            <a:r>
              <a:rPr lang="fi-FI"/>
              <a:t>etunimi.sukunimi@kva.fi</a:t>
            </a:r>
          </a:p>
        </p:txBody>
      </p:sp>
      <p:sp>
        <p:nvSpPr>
          <p:cNvPr id="5" name="Tekstin paikkamerkki 4">
            <a:extLst>
              <a:ext uri="{FF2B5EF4-FFF2-40B4-BE49-F238E27FC236}">
                <a16:creationId xmlns:a16="http://schemas.microsoft.com/office/drawing/2014/main" id="{2F96ADFB-B2D2-4233-9B27-9BB0E63D14D8}"/>
              </a:ext>
            </a:extLst>
          </p:cNvPr>
          <p:cNvSpPr>
            <a:spLocks noGrp="1"/>
          </p:cNvSpPr>
          <p:nvPr>
            <p:ph type="body" sz="quarter" idx="11" hasCustomPrompt="1"/>
          </p:nvPr>
        </p:nvSpPr>
        <p:spPr>
          <a:xfrm>
            <a:off x="2476500" y="2619375"/>
            <a:ext cx="7239000" cy="1371600"/>
          </a:xfrm>
        </p:spPr>
        <p:txBody>
          <a:bodyPr anchor="ctr" anchorCtr="0"/>
          <a:lstStyle>
            <a:lvl1pPr marL="0" indent="0" algn="ctr">
              <a:lnSpc>
                <a:spcPct val="100000"/>
              </a:lnSpc>
              <a:spcBef>
                <a:spcPts val="0"/>
              </a:spcBef>
              <a:buNone/>
              <a:defRPr sz="5400">
                <a:solidFill>
                  <a:srgbClr val="000000"/>
                </a:solidFill>
              </a:defRPr>
            </a:lvl1pPr>
            <a:lvl2pPr marL="457200" indent="0">
              <a:buNone/>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fi-FI"/>
              <a:t>LOPETUSTEKSTI</a:t>
            </a:r>
          </a:p>
        </p:txBody>
      </p:sp>
      <p:pic>
        <p:nvPicPr>
          <p:cNvPr id="9" name="Kuva 8">
            <a:extLst>
              <a:ext uri="{FF2B5EF4-FFF2-40B4-BE49-F238E27FC236}">
                <a16:creationId xmlns:a16="http://schemas.microsoft.com/office/drawing/2014/main" id="{7222019C-DCFB-4870-B893-B867FCD95A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339" y="5838825"/>
            <a:ext cx="1148976" cy="637033"/>
          </a:xfrm>
          <a:prstGeom prst="rect">
            <a:avLst/>
          </a:prstGeom>
        </p:spPr>
      </p:pic>
    </p:spTree>
    <p:extLst>
      <p:ext uri="{BB962C8B-B14F-4D97-AF65-F5344CB8AC3E}">
        <p14:creationId xmlns:p14="http://schemas.microsoft.com/office/powerpoint/2010/main" val="349991628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p:cSld name="1_Otsikkodia">
    <p:bg>
      <p:bgPr>
        <a:solidFill>
          <a:srgbClr val="000000"/>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CF0521-CEE8-4CDA-9CD6-12467A4FFA1D}"/>
              </a:ext>
            </a:extLst>
          </p:cNvPr>
          <p:cNvSpPr>
            <a:spLocks noGrp="1"/>
          </p:cNvSpPr>
          <p:nvPr>
            <p:ph type="ctrTitle"/>
          </p:nvPr>
        </p:nvSpPr>
        <p:spPr>
          <a:xfrm>
            <a:off x="1524000" y="1028699"/>
            <a:ext cx="9144000" cy="1943101"/>
          </a:xfrm>
        </p:spPr>
        <p:txBody>
          <a:bodyPr anchor="b"/>
          <a:lstStyle>
            <a:lvl1pPr algn="ctr">
              <a:defRPr sz="4600" cap="all" baseline="0">
                <a:solidFill>
                  <a:srgbClr val="FFFFFF"/>
                </a:solidFill>
              </a:defRPr>
            </a:lvl1pPr>
          </a:lstStyle>
          <a:p>
            <a:r>
              <a:rPr lang="en-US"/>
              <a:t>Click to edit Master title style</a:t>
            </a:r>
            <a:endParaRPr lang="fi-FI"/>
          </a:p>
        </p:txBody>
      </p:sp>
      <p:sp>
        <p:nvSpPr>
          <p:cNvPr id="3" name="Alaotsikko 2">
            <a:extLst>
              <a:ext uri="{FF2B5EF4-FFF2-40B4-BE49-F238E27FC236}">
                <a16:creationId xmlns:a16="http://schemas.microsoft.com/office/drawing/2014/main" id="{BED3EA52-FB3A-4F4F-A745-0AC10F5ACEDC}"/>
              </a:ext>
            </a:extLst>
          </p:cNvPr>
          <p:cNvSpPr>
            <a:spLocks noGrp="1"/>
          </p:cNvSpPr>
          <p:nvPr>
            <p:ph type="subTitle" idx="1"/>
          </p:nvPr>
        </p:nvSpPr>
        <p:spPr>
          <a:xfrm>
            <a:off x="1524000" y="3209925"/>
            <a:ext cx="9144000" cy="1514475"/>
          </a:xfrm>
        </p:spPr>
        <p:txBody>
          <a:bodyPr/>
          <a:lstStyle>
            <a:lvl1pPr marL="0" indent="0" algn="ctr">
              <a:buNone/>
              <a:defRPr sz="26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10" name="Kuva 9">
            <a:extLst>
              <a:ext uri="{FF2B5EF4-FFF2-40B4-BE49-F238E27FC236}">
                <a16:creationId xmlns:a16="http://schemas.microsoft.com/office/drawing/2014/main" id="{0DB8F078-2D6D-42B1-B158-8FB02E6A5D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45805" y="5315328"/>
            <a:ext cx="1512195" cy="838014"/>
          </a:xfrm>
          <a:prstGeom prst="rect">
            <a:avLst/>
          </a:prstGeom>
        </p:spPr>
      </p:pic>
      <p:sp>
        <p:nvSpPr>
          <p:cNvPr id="13" name="Tekstin paikkamerkki 12">
            <a:extLst>
              <a:ext uri="{FF2B5EF4-FFF2-40B4-BE49-F238E27FC236}">
                <a16:creationId xmlns:a16="http://schemas.microsoft.com/office/drawing/2014/main" id="{FEE2569F-89F8-42C8-A7E7-A6A0B5222E94}"/>
              </a:ext>
            </a:extLst>
          </p:cNvPr>
          <p:cNvSpPr>
            <a:spLocks noGrp="1"/>
          </p:cNvSpPr>
          <p:nvPr>
            <p:ph type="body" sz="quarter" idx="10" hasCustomPrompt="1"/>
          </p:nvPr>
        </p:nvSpPr>
        <p:spPr>
          <a:xfrm>
            <a:off x="4000500" y="381000"/>
            <a:ext cx="4191000" cy="238125"/>
          </a:xfrm>
        </p:spPr>
        <p:txBody>
          <a:bodyPr anchor="t" anchorCtr="0"/>
          <a:lstStyle>
            <a:lvl1pPr marL="0" indent="0" algn="ctr">
              <a:buFontTx/>
              <a:buNone/>
              <a:defRPr sz="1050">
                <a:solidFill>
                  <a:srgbClr val="FFFFFF"/>
                </a:solidFill>
              </a:defRPr>
            </a:lvl1pPr>
            <a:lvl2pPr marL="457200" indent="0">
              <a:buFontTx/>
              <a:buNone/>
              <a:defRPr>
                <a:solidFill>
                  <a:srgbClr val="FFFFFF"/>
                </a:solidFill>
              </a:defRPr>
            </a:lvl2pPr>
            <a:lvl3pPr marL="914400" indent="0">
              <a:buFontTx/>
              <a:buNone/>
              <a:defRPr>
                <a:solidFill>
                  <a:srgbClr val="FFFFFF"/>
                </a:solidFill>
              </a:defRPr>
            </a:lvl3pPr>
            <a:lvl4pPr marL="1371600" indent="0">
              <a:buFontTx/>
              <a:buNone/>
              <a:defRPr>
                <a:solidFill>
                  <a:srgbClr val="FFFFFF"/>
                </a:solidFill>
              </a:defRPr>
            </a:lvl4pPr>
            <a:lvl5pPr marL="1828800" indent="0">
              <a:buFontTx/>
              <a:buNone/>
              <a:defRPr>
                <a:solidFill>
                  <a:srgbClr val="FFFFFF"/>
                </a:solidFill>
              </a:defRPr>
            </a:lvl5pPr>
          </a:lstStyle>
          <a:p>
            <a:pPr lvl="0"/>
            <a:r>
              <a:rPr lang="fi-FI"/>
              <a:t>01.01.2017</a:t>
            </a:r>
          </a:p>
        </p:txBody>
      </p:sp>
    </p:spTree>
    <p:extLst>
      <p:ext uri="{BB962C8B-B14F-4D97-AF65-F5344CB8AC3E}">
        <p14:creationId xmlns:p14="http://schemas.microsoft.com/office/powerpoint/2010/main" val="15838775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cSld name="2_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79E92441-E321-412D-BF9B-9030AC65F5FB}" type="datetimeFigureOut">
              <a:rPr lang="fi-FI" smtClean="0"/>
              <a:t>10.2.2022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E9A3DF3C-13CA-4357-B55C-5A9844B30D2E}" type="slidenum">
              <a:rPr lang="fi-FI" smtClean="0"/>
              <a:t>‹#›</a:t>
            </a:fld>
            <a:endParaRPr lang="fi-FI"/>
          </a:p>
        </p:txBody>
      </p:sp>
    </p:spTree>
    <p:extLst>
      <p:ext uri="{BB962C8B-B14F-4D97-AF65-F5344CB8AC3E}">
        <p14:creationId xmlns:p14="http://schemas.microsoft.com/office/powerpoint/2010/main" val="278045272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cSld name="1_Otsikko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199" y="408562"/>
            <a:ext cx="11217614" cy="787615"/>
          </a:xfrm>
        </p:spPr>
        <p:txBody>
          <a:bodyPr/>
          <a:lstStyle/>
          <a:p>
            <a:r>
              <a:rPr lang="fi-FI"/>
              <a:t>Muokkaa perustyyl. napsautt.</a:t>
            </a:r>
          </a:p>
        </p:txBody>
      </p:sp>
      <p:sp>
        <p:nvSpPr>
          <p:cNvPr id="3" name="Sisällön paikkamerkki 2"/>
          <p:cNvSpPr>
            <a:spLocks noGrp="1"/>
          </p:cNvSpPr>
          <p:nvPr>
            <p:ph idx="1"/>
          </p:nvPr>
        </p:nvSpPr>
        <p:spPr>
          <a:xfrm>
            <a:off x="457199" y="1808163"/>
            <a:ext cx="11217614" cy="43688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79E92441-E321-412D-BF9B-9030AC65F5FB}" type="datetimeFigureOut">
              <a:rPr lang="fi-FI" smtClean="0"/>
              <a:t>10.2.2022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E9A3DF3C-13CA-4357-B55C-5A9844B30D2E}" type="slidenum">
              <a:rPr lang="fi-FI" smtClean="0"/>
              <a:t>‹#›</a:t>
            </a:fld>
            <a:endParaRPr lang="fi-FI"/>
          </a:p>
        </p:txBody>
      </p:sp>
      <p:sp>
        <p:nvSpPr>
          <p:cNvPr id="8" name="Text Placeholder 7">
            <a:extLst>
              <a:ext uri="{FF2B5EF4-FFF2-40B4-BE49-F238E27FC236}">
                <a16:creationId xmlns:a16="http://schemas.microsoft.com/office/drawing/2014/main" id="{C994B34D-6B2C-A44A-A4B7-37D4ABEF6665}"/>
              </a:ext>
            </a:extLst>
          </p:cNvPr>
          <p:cNvSpPr>
            <a:spLocks noGrp="1"/>
          </p:cNvSpPr>
          <p:nvPr>
            <p:ph type="body" sz="quarter" idx="13"/>
          </p:nvPr>
        </p:nvSpPr>
        <p:spPr>
          <a:xfrm>
            <a:off x="457200" y="993347"/>
            <a:ext cx="11217614" cy="722979"/>
          </a:xfrm>
        </p:spPr>
        <p:txBody>
          <a:bodyPr/>
          <a:lstStyle>
            <a:lvl1pPr marL="0" indent="0">
              <a:buNone/>
              <a:defRPr sz="2400">
                <a:solidFill>
                  <a:schemeClr val="accent1">
                    <a:lumMod val="75000"/>
                  </a:schemeClr>
                </a:solidFill>
              </a:defRPr>
            </a:lvl1pPr>
            <a:lvl2pPr marL="457200" indent="0">
              <a:buNone/>
              <a:defRPr sz="2000">
                <a:solidFill>
                  <a:schemeClr val="accent1">
                    <a:lumMod val="75000"/>
                  </a:schemeClr>
                </a:solidFill>
              </a:defRPr>
            </a:lvl2pPr>
            <a:lvl3pPr marL="914400" indent="0">
              <a:buNone/>
              <a:defRPr sz="1800">
                <a:solidFill>
                  <a:schemeClr val="accent1">
                    <a:lumMod val="75000"/>
                  </a:schemeClr>
                </a:solidFill>
              </a:defRPr>
            </a:lvl3pPr>
            <a:lvl4pPr marL="1371600" indent="0">
              <a:buNone/>
              <a:defRPr sz="1600">
                <a:solidFill>
                  <a:schemeClr val="accent1">
                    <a:lumMod val="75000"/>
                  </a:schemeClr>
                </a:solidFill>
              </a:defRPr>
            </a:lvl4pPr>
            <a:lvl5pPr marL="1828800" indent="0">
              <a:buNone/>
              <a:defRPr sz="1600">
                <a:solidFill>
                  <a:schemeClr val="accent1">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1106164436"/>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39" Type="http://schemas.openxmlformats.org/officeDocument/2006/relationships/slideLayout" Target="../slideLayouts/slideLayout76.xml"/><Relationship Id="rId21" Type="http://schemas.openxmlformats.org/officeDocument/2006/relationships/slideLayout" Target="../slideLayouts/slideLayout58.xml"/><Relationship Id="rId34" Type="http://schemas.openxmlformats.org/officeDocument/2006/relationships/slideLayout" Target="../slideLayouts/slideLayout71.xml"/><Relationship Id="rId42" Type="http://schemas.openxmlformats.org/officeDocument/2006/relationships/slideLayout" Target="../slideLayouts/slideLayout79.xml"/><Relationship Id="rId47" Type="http://schemas.openxmlformats.org/officeDocument/2006/relationships/slideLayout" Target="../slideLayouts/slideLayout84.xml"/><Relationship Id="rId50" Type="http://schemas.openxmlformats.org/officeDocument/2006/relationships/slideLayout" Target="../slideLayouts/slideLayout87.xml"/><Relationship Id="rId55" Type="http://schemas.openxmlformats.org/officeDocument/2006/relationships/slideLayout" Target="../slideLayouts/slideLayout92.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9" Type="http://schemas.openxmlformats.org/officeDocument/2006/relationships/slideLayout" Target="../slideLayouts/slideLayout66.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32" Type="http://schemas.openxmlformats.org/officeDocument/2006/relationships/slideLayout" Target="../slideLayouts/slideLayout69.xml"/><Relationship Id="rId37" Type="http://schemas.openxmlformats.org/officeDocument/2006/relationships/slideLayout" Target="../slideLayouts/slideLayout74.xml"/><Relationship Id="rId40" Type="http://schemas.openxmlformats.org/officeDocument/2006/relationships/slideLayout" Target="../slideLayouts/slideLayout77.xml"/><Relationship Id="rId45" Type="http://schemas.openxmlformats.org/officeDocument/2006/relationships/slideLayout" Target="../slideLayouts/slideLayout82.xml"/><Relationship Id="rId53" Type="http://schemas.openxmlformats.org/officeDocument/2006/relationships/slideLayout" Target="../slideLayouts/slideLayout90.xml"/><Relationship Id="rId58" Type="http://schemas.openxmlformats.org/officeDocument/2006/relationships/slideLayout" Target="../slideLayouts/slideLayout95.xml"/><Relationship Id="rId5" Type="http://schemas.openxmlformats.org/officeDocument/2006/relationships/slideLayout" Target="../slideLayouts/slideLayout42.xml"/><Relationship Id="rId61" Type="http://schemas.openxmlformats.org/officeDocument/2006/relationships/theme" Target="../theme/theme2.xml"/><Relationship Id="rId19" Type="http://schemas.openxmlformats.org/officeDocument/2006/relationships/slideLayout" Target="../slideLayouts/slideLayout5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slideLayout" Target="../slideLayouts/slideLayout64.xml"/><Relationship Id="rId30" Type="http://schemas.openxmlformats.org/officeDocument/2006/relationships/slideLayout" Target="../slideLayouts/slideLayout67.xml"/><Relationship Id="rId35" Type="http://schemas.openxmlformats.org/officeDocument/2006/relationships/slideLayout" Target="../slideLayouts/slideLayout72.xml"/><Relationship Id="rId43" Type="http://schemas.openxmlformats.org/officeDocument/2006/relationships/slideLayout" Target="../slideLayouts/slideLayout80.xml"/><Relationship Id="rId48" Type="http://schemas.openxmlformats.org/officeDocument/2006/relationships/slideLayout" Target="../slideLayouts/slideLayout85.xml"/><Relationship Id="rId56" Type="http://schemas.openxmlformats.org/officeDocument/2006/relationships/slideLayout" Target="../slideLayouts/slideLayout93.xml"/><Relationship Id="rId8" Type="http://schemas.openxmlformats.org/officeDocument/2006/relationships/slideLayout" Target="../slideLayouts/slideLayout45.xml"/><Relationship Id="rId51" Type="http://schemas.openxmlformats.org/officeDocument/2006/relationships/slideLayout" Target="../slideLayouts/slideLayout88.xml"/><Relationship Id="rId3" Type="http://schemas.openxmlformats.org/officeDocument/2006/relationships/slideLayout" Target="../slideLayouts/slideLayout40.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33" Type="http://schemas.openxmlformats.org/officeDocument/2006/relationships/slideLayout" Target="../slideLayouts/slideLayout70.xml"/><Relationship Id="rId38" Type="http://schemas.openxmlformats.org/officeDocument/2006/relationships/slideLayout" Target="../slideLayouts/slideLayout75.xml"/><Relationship Id="rId46" Type="http://schemas.openxmlformats.org/officeDocument/2006/relationships/slideLayout" Target="../slideLayouts/slideLayout83.xml"/><Relationship Id="rId59" Type="http://schemas.openxmlformats.org/officeDocument/2006/relationships/slideLayout" Target="../slideLayouts/slideLayout96.xml"/><Relationship Id="rId20" Type="http://schemas.openxmlformats.org/officeDocument/2006/relationships/slideLayout" Target="../slideLayouts/slideLayout57.xml"/><Relationship Id="rId41" Type="http://schemas.openxmlformats.org/officeDocument/2006/relationships/slideLayout" Target="../slideLayouts/slideLayout78.xml"/><Relationship Id="rId54" Type="http://schemas.openxmlformats.org/officeDocument/2006/relationships/slideLayout" Target="../slideLayouts/slideLayout91.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28" Type="http://schemas.openxmlformats.org/officeDocument/2006/relationships/slideLayout" Target="../slideLayouts/slideLayout65.xml"/><Relationship Id="rId36" Type="http://schemas.openxmlformats.org/officeDocument/2006/relationships/slideLayout" Target="../slideLayouts/slideLayout73.xml"/><Relationship Id="rId49" Type="http://schemas.openxmlformats.org/officeDocument/2006/relationships/slideLayout" Target="../slideLayouts/slideLayout86.xml"/><Relationship Id="rId57" Type="http://schemas.openxmlformats.org/officeDocument/2006/relationships/slideLayout" Target="../slideLayouts/slideLayout94.xml"/><Relationship Id="rId10" Type="http://schemas.openxmlformats.org/officeDocument/2006/relationships/slideLayout" Target="../slideLayouts/slideLayout47.xml"/><Relationship Id="rId31" Type="http://schemas.openxmlformats.org/officeDocument/2006/relationships/slideLayout" Target="../slideLayouts/slideLayout68.xml"/><Relationship Id="rId44" Type="http://schemas.openxmlformats.org/officeDocument/2006/relationships/slideLayout" Target="../slideLayouts/slideLayout81.xml"/><Relationship Id="rId52" Type="http://schemas.openxmlformats.org/officeDocument/2006/relationships/slideLayout" Target="../slideLayouts/slideLayout89.xml"/><Relationship Id="rId60" Type="http://schemas.openxmlformats.org/officeDocument/2006/relationships/slideLayout" Target="../slideLayouts/slideLayout9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Otsikon paikkamerkki 1"/>
          <p:cNvSpPr>
            <a:spLocks noGrp="1"/>
          </p:cNvSpPr>
          <p:nvPr>
            <p:ph type="title"/>
          </p:nvPr>
        </p:nvSpPr>
        <p:spPr bwMode="auto">
          <a:xfrm>
            <a:off x="457200" y="407988"/>
            <a:ext cx="1123473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a:t>Muokkaa perustyyl. napsautt.</a:t>
            </a:r>
          </a:p>
        </p:txBody>
      </p:sp>
      <p:sp>
        <p:nvSpPr>
          <p:cNvPr id="3075" name="Tekstin paikkamerkki 2"/>
          <p:cNvSpPr>
            <a:spLocks noGrp="1"/>
          </p:cNvSpPr>
          <p:nvPr>
            <p:ph type="body" idx="1"/>
          </p:nvPr>
        </p:nvSpPr>
        <p:spPr bwMode="auto">
          <a:xfrm>
            <a:off x="457200" y="1196975"/>
            <a:ext cx="11234738" cy="497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p>
        </p:txBody>
      </p:sp>
      <p:sp>
        <p:nvSpPr>
          <p:cNvPr id="4" name="Päivämäärän paikkamerkki 3"/>
          <p:cNvSpPr>
            <a:spLocks noGrp="1"/>
          </p:cNvSpPr>
          <p:nvPr>
            <p:ph type="dt" sz="half" idx="2"/>
          </p:nvPr>
        </p:nvSpPr>
        <p:spPr>
          <a:xfrm>
            <a:off x="1663700" y="6269038"/>
            <a:ext cx="1304925" cy="258762"/>
          </a:xfrm>
          <a:prstGeom prst="rect">
            <a:avLst/>
          </a:prstGeom>
        </p:spPr>
        <p:txBody>
          <a:bodyPr vert="horz" lIns="0" tIns="0" rIns="0" bIns="0" rtlCol="0" anchor="ctr">
            <a:noAutofit/>
          </a:bodyPr>
          <a:lstStyle>
            <a:lvl1pPr algn="ctr" eaLnBrk="1" fontAlgn="auto" hangingPunct="1">
              <a:spcBef>
                <a:spcPts val="0"/>
              </a:spcBef>
              <a:spcAft>
                <a:spcPts val="0"/>
              </a:spcAft>
              <a:defRPr sz="1300" smtClean="0">
                <a:solidFill>
                  <a:srgbClr val="000000"/>
                </a:solidFill>
                <a:latin typeface="+mn-lt"/>
              </a:defRPr>
            </a:lvl1pPr>
          </a:lstStyle>
          <a:p>
            <a:fld id="{6EAB05F7-8E58-4971-954E-2357C56EBEA6}" type="datetimeFigureOut">
              <a:rPr lang="fi-FI" smtClean="0"/>
              <a:t>10.2.2022</a:t>
            </a:fld>
            <a:endParaRPr lang="fi-FI"/>
          </a:p>
        </p:txBody>
      </p:sp>
      <p:sp>
        <p:nvSpPr>
          <p:cNvPr id="5" name="Alatunnisteen paikkamerkki 4"/>
          <p:cNvSpPr>
            <a:spLocks noGrp="1"/>
          </p:cNvSpPr>
          <p:nvPr>
            <p:ph type="ftr" sz="quarter" idx="3"/>
          </p:nvPr>
        </p:nvSpPr>
        <p:spPr>
          <a:xfrm>
            <a:off x="3201988" y="6269038"/>
            <a:ext cx="4114800" cy="258762"/>
          </a:xfrm>
          <a:prstGeom prst="rect">
            <a:avLst/>
          </a:prstGeom>
        </p:spPr>
        <p:txBody>
          <a:bodyPr vert="horz" lIns="0" tIns="0" rIns="0" bIns="0" rtlCol="0" anchor="ctr">
            <a:noAutofit/>
          </a:bodyPr>
          <a:lstStyle>
            <a:lvl1pPr algn="l" eaLnBrk="1" fontAlgn="auto" hangingPunct="1">
              <a:spcBef>
                <a:spcPts val="0"/>
              </a:spcBef>
              <a:spcAft>
                <a:spcPts val="0"/>
              </a:spcAft>
              <a:defRPr sz="1300" smtClean="0">
                <a:solidFill>
                  <a:srgbClr val="000000"/>
                </a:solidFill>
                <a:latin typeface="+mn-lt"/>
              </a:defRPr>
            </a:lvl1pPr>
          </a:lstStyle>
          <a:p>
            <a:endParaRPr lang="fi-FI"/>
          </a:p>
        </p:txBody>
      </p:sp>
      <p:sp>
        <p:nvSpPr>
          <p:cNvPr id="6" name="Dian numeron paikkamerkki 5"/>
          <p:cNvSpPr>
            <a:spLocks noGrp="1"/>
          </p:cNvSpPr>
          <p:nvPr>
            <p:ph type="sldNum" sz="quarter" idx="4"/>
          </p:nvPr>
        </p:nvSpPr>
        <p:spPr>
          <a:xfrm>
            <a:off x="10437813" y="6269038"/>
            <a:ext cx="1236662" cy="258762"/>
          </a:xfrm>
          <a:prstGeom prst="rect">
            <a:avLst/>
          </a:prstGeom>
        </p:spPr>
        <p:txBody>
          <a:bodyPr vert="horz" lIns="0" tIns="0" rIns="0" bIns="0" rtlCol="0" anchor="ctr">
            <a:noAutofit/>
          </a:bodyPr>
          <a:lstStyle>
            <a:lvl1pPr algn="r" eaLnBrk="1" fontAlgn="auto" hangingPunct="1">
              <a:spcBef>
                <a:spcPts val="0"/>
              </a:spcBef>
              <a:spcAft>
                <a:spcPts val="0"/>
              </a:spcAft>
              <a:defRPr sz="1300" b="1" smtClean="0">
                <a:solidFill>
                  <a:srgbClr val="000000"/>
                </a:solidFill>
                <a:latin typeface="+mn-lt"/>
              </a:defRPr>
            </a:lvl1pPr>
          </a:lstStyle>
          <a:p>
            <a:fld id="{B3ED3CF1-AE36-4F7D-B1D7-F5107BEBB32E}" type="slidenum">
              <a:rPr lang="fi-FI" smtClean="0"/>
              <a:t>‹#›</a:t>
            </a:fld>
            <a:endParaRPr lang="fi-FI"/>
          </a:p>
        </p:txBody>
      </p:sp>
      <p:grpSp>
        <p:nvGrpSpPr>
          <p:cNvPr id="3079" name="Ryhmä 6"/>
          <p:cNvGrpSpPr>
            <a:grpSpLocks/>
          </p:cNvGrpSpPr>
          <p:nvPr/>
        </p:nvGrpSpPr>
        <p:grpSpPr bwMode="auto">
          <a:xfrm>
            <a:off x="465138" y="6221413"/>
            <a:ext cx="804862" cy="374650"/>
            <a:chOff x="228601" y="704851"/>
            <a:chExt cx="11734800" cy="5449888"/>
          </a:xfrm>
        </p:grpSpPr>
        <p:sp>
          <p:nvSpPr>
            <p:cNvPr id="3080" name="Freeform 5"/>
            <p:cNvSpPr>
              <a:spLocks noEditPoints="1"/>
            </p:cNvSpPr>
            <p:nvPr/>
          </p:nvSpPr>
          <p:spPr bwMode="black">
            <a:xfrm>
              <a:off x="228601" y="704851"/>
              <a:ext cx="11734800" cy="5449888"/>
            </a:xfrm>
            <a:custGeom>
              <a:avLst/>
              <a:gdLst>
                <a:gd name="T0" fmla="*/ 6084818 w 32573"/>
                <a:gd name="T1" fmla="*/ 5272503 h 15116"/>
                <a:gd name="T2" fmla="*/ 6988354 w 32573"/>
                <a:gd name="T3" fmla="*/ 4899347 h 15116"/>
                <a:gd name="T4" fmla="*/ 10296636 w 32573"/>
                <a:gd name="T5" fmla="*/ 4899347 h 15116"/>
                <a:gd name="T6" fmla="*/ 11734800 w 32573"/>
                <a:gd name="T7" fmla="*/ 3475584 h 15116"/>
                <a:gd name="T8" fmla="*/ 11734800 w 32573"/>
                <a:gd name="T9" fmla="*/ 0 h 15116"/>
                <a:gd name="T10" fmla="*/ 0 w 32573"/>
                <a:gd name="T11" fmla="*/ 0 h 15116"/>
                <a:gd name="T12" fmla="*/ 0 w 32573"/>
                <a:gd name="T13" fmla="*/ 3475584 h 15116"/>
                <a:gd name="T14" fmla="*/ 1429518 w 32573"/>
                <a:gd name="T15" fmla="*/ 4899347 h 15116"/>
                <a:gd name="T16" fmla="*/ 4825343 w 32573"/>
                <a:gd name="T17" fmla="*/ 4899347 h 15116"/>
                <a:gd name="T18" fmla="*/ 5728879 w 32573"/>
                <a:gd name="T19" fmla="*/ 5272503 h 15116"/>
                <a:gd name="T20" fmla="*/ 5907209 w 32573"/>
                <a:gd name="T21" fmla="*/ 5449888 h 15116"/>
                <a:gd name="T22" fmla="*/ 6084818 w 32573"/>
                <a:gd name="T23" fmla="*/ 5272503 h 15116"/>
                <a:gd name="T24" fmla="*/ 11396514 w 32573"/>
                <a:gd name="T25" fmla="*/ 338545 h 15116"/>
                <a:gd name="T26" fmla="*/ 11396514 w 32573"/>
                <a:gd name="T27" fmla="*/ 3475584 h 15116"/>
                <a:gd name="T28" fmla="*/ 10296636 w 32573"/>
                <a:gd name="T29" fmla="*/ 4560802 h 15116"/>
                <a:gd name="T30" fmla="*/ 6988354 w 32573"/>
                <a:gd name="T31" fmla="*/ 4560802 h 15116"/>
                <a:gd name="T32" fmla="*/ 5907209 w 32573"/>
                <a:gd name="T33" fmla="*/ 4974699 h 15116"/>
                <a:gd name="T34" fmla="*/ 4825343 w 32573"/>
                <a:gd name="T35" fmla="*/ 4560802 h 15116"/>
                <a:gd name="T36" fmla="*/ 1429518 w 32573"/>
                <a:gd name="T37" fmla="*/ 4560802 h 15116"/>
                <a:gd name="T38" fmla="*/ 338286 w 32573"/>
                <a:gd name="T39" fmla="*/ 3475584 h 15116"/>
                <a:gd name="T40" fmla="*/ 338286 w 32573"/>
                <a:gd name="T41" fmla="*/ 338545 h 15116"/>
                <a:gd name="T42" fmla="*/ 11396514 w 32573"/>
                <a:gd name="T43" fmla="*/ 338545 h 15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3081" name="Freeform 6"/>
            <p:cNvSpPr>
              <a:spLocks/>
            </p:cNvSpPr>
            <p:nvPr/>
          </p:nvSpPr>
          <p:spPr bwMode="black">
            <a:xfrm>
              <a:off x="9961563" y="2287588"/>
              <a:ext cx="377825" cy="363538"/>
            </a:xfrm>
            <a:custGeom>
              <a:avLst/>
              <a:gdLst>
                <a:gd name="T0" fmla="*/ 377825 w 1048"/>
                <a:gd name="T1" fmla="*/ 181589 h 1009"/>
                <a:gd name="T2" fmla="*/ 189273 w 1048"/>
                <a:gd name="T3" fmla="*/ 363538 h 1009"/>
                <a:gd name="T4" fmla="*/ 0 w 1048"/>
                <a:gd name="T5" fmla="*/ 181589 h 1009"/>
                <a:gd name="T6" fmla="*/ 189273 w 1048"/>
                <a:gd name="T7" fmla="*/ 0 h 1009"/>
                <a:gd name="T8" fmla="*/ 377825 w 1048"/>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3082" name="Rectangle 7"/>
            <p:cNvSpPr>
              <a:spLocks noChangeArrowheads="1"/>
            </p:cNvSpPr>
            <p:nvPr/>
          </p:nvSpPr>
          <p:spPr bwMode="black">
            <a:xfrm>
              <a:off x="9986963"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fi-FI" altLang="fi-FI">
                <a:solidFill>
                  <a:prstClr val="black"/>
                </a:solidFill>
              </a:endParaRPr>
            </a:p>
          </p:txBody>
        </p:sp>
        <p:sp>
          <p:nvSpPr>
            <p:cNvPr id="3083" name="Freeform 8"/>
            <p:cNvSpPr>
              <a:spLocks/>
            </p:cNvSpPr>
            <p:nvPr/>
          </p:nvSpPr>
          <p:spPr bwMode="black">
            <a:xfrm>
              <a:off x="8709026" y="2282826"/>
              <a:ext cx="1119188" cy="1668463"/>
            </a:xfrm>
            <a:custGeom>
              <a:avLst/>
              <a:gdLst>
                <a:gd name="T0" fmla="*/ 693140 w 3105"/>
                <a:gd name="T1" fmla="*/ 967889 h 4625"/>
                <a:gd name="T2" fmla="*/ 1119188 w 3105"/>
                <a:gd name="T3" fmla="*/ 1668463 h 4625"/>
                <a:gd name="T4" fmla="*/ 764508 w 3105"/>
                <a:gd name="T5" fmla="*/ 1668463 h 4625"/>
                <a:gd name="T6" fmla="*/ 478674 w 3105"/>
                <a:gd name="T7" fmla="*/ 1203097 h 4625"/>
                <a:gd name="T8" fmla="*/ 324763 w 3105"/>
                <a:gd name="T9" fmla="*/ 1398984 h 4625"/>
                <a:gd name="T10" fmla="*/ 324763 w 3105"/>
                <a:gd name="T11" fmla="*/ 1668463 h 4625"/>
                <a:gd name="T12" fmla="*/ 0 w 3105"/>
                <a:gd name="T13" fmla="*/ 1668463 h 4625"/>
                <a:gd name="T14" fmla="*/ 0 w 3105"/>
                <a:gd name="T15" fmla="*/ 0 h 4625"/>
                <a:gd name="T16" fmla="*/ 324763 w 3105"/>
                <a:gd name="T17" fmla="*/ 0 h 4625"/>
                <a:gd name="T18" fmla="*/ 324763 w 3105"/>
                <a:gd name="T19" fmla="*/ 769838 h 4625"/>
                <a:gd name="T20" fmla="*/ 308543 w 3105"/>
                <a:gd name="T21" fmla="*/ 1055551 h 4625"/>
                <a:gd name="T22" fmla="*/ 315391 w 3105"/>
                <a:gd name="T23" fmla="*/ 1055551 h 4625"/>
                <a:gd name="T24" fmla="*/ 455965 w 3105"/>
                <a:gd name="T25" fmla="*/ 838741 h 4625"/>
                <a:gd name="T26" fmla="*/ 704674 w 3105"/>
                <a:gd name="T27" fmla="*/ 506852 h 4625"/>
                <a:gd name="T28" fmla="*/ 1084585 w 3105"/>
                <a:gd name="T29" fmla="*/ 506852 h 4625"/>
                <a:gd name="T30" fmla="*/ 693140 w 3105"/>
                <a:gd name="T31" fmla="*/ 967889 h 46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3084" name="Freeform 9"/>
            <p:cNvSpPr>
              <a:spLocks/>
            </p:cNvSpPr>
            <p:nvPr/>
          </p:nvSpPr>
          <p:spPr bwMode="black">
            <a:xfrm>
              <a:off x="7353301" y="2762251"/>
              <a:ext cx="1027113" cy="1189038"/>
            </a:xfrm>
            <a:custGeom>
              <a:avLst/>
              <a:gdLst>
                <a:gd name="T0" fmla="*/ 1027113 w 2850"/>
                <a:gd name="T1" fmla="*/ 444446 h 3296"/>
                <a:gd name="T2" fmla="*/ 663119 w 2850"/>
                <a:gd name="T3" fmla="*/ 0 h 3296"/>
                <a:gd name="T4" fmla="*/ 315702 w 2850"/>
                <a:gd name="T5" fmla="*/ 218976 h 3296"/>
                <a:gd name="T6" fmla="*/ 308494 w 2850"/>
                <a:gd name="T7" fmla="*/ 218976 h 3296"/>
                <a:gd name="T8" fmla="*/ 324712 w 2850"/>
                <a:gd name="T9" fmla="*/ 27417 h 3296"/>
                <a:gd name="T10" fmla="*/ 0 w 2850"/>
                <a:gd name="T11" fmla="*/ 27417 h 3296"/>
                <a:gd name="T12" fmla="*/ 0 w 2850"/>
                <a:gd name="T13" fmla="*/ 1189038 h 3296"/>
                <a:gd name="T14" fmla="*/ 324712 w 2850"/>
                <a:gd name="T15" fmla="*/ 1189038 h 3296"/>
                <a:gd name="T16" fmla="*/ 324712 w 2850"/>
                <a:gd name="T17" fmla="*/ 500002 h 3296"/>
                <a:gd name="T18" fmla="*/ 525089 w 2850"/>
                <a:gd name="T19" fmla="*/ 274171 h 3296"/>
                <a:gd name="T20" fmla="*/ 699878 w 2850"/>
                <a:gd name="T21" fmla="*/ 509382 h 3296"/>
                <a:gd name="T22" fmla="*/ 699878 w 2850"/>
                <a:gd name="T23" fmla="*/ 1189038 h 3296"/>
                <a:gd name="T24" fmla="*/ 1027113 w 2850"/>
                <a:gd name="T25" fmla="*/ 1189038 h 3296"/>
                <a:gd name="T26" fmla="*/ 1027113 w 2850"/>
                <a:gd name="T27" fmla="*/ 444446 h 32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3085" name="Freeform 10"/>
            <p:cNvSpPr>
              <a:spLocks/>
            </p:cNvSpPr>
            <p:nvPr/>
          </p:nvSpPr>
          <p:spPr bwMode="black">
            <a:xfrm>
              <a:off x="6664326" y="2287588"/>
              <a:ext cx="377825" cy="363538"/>
            </a:xfrm>
            <a:custGeom>
              <a:avLst/>
              <a:gdLst>
                <a:gd name="T0" fmla="*/ 377825 w 1047"/>
                <a:gd name="T1" fmla="*/ 181589 h 1009"/>
                <a:gd name="T2" fmla="*/ 189093 w 1047"/>
                <a:gd name="T3" fmla="*/ 363538 h 1009"/>
                <a:gd name="T4" fmla="*/ 0 w 1047"/>
                <a:gd name="T5" fmla="*/ 181589 h 1009"/>
                <a:gd name="T6" fmla="*/ 189093 w 1047"/>
                <a:gd name="T7" fmla="*/ 0 h 1009"/>
                <a:gd name="T8" fmla="*/ 377825 w 1047"/>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3086" name="Rectangle 11"/>
            <p:cNvSpPr>
              <a:spLocks noChangeArrowheads="1"/>
            </p:cNvSpPr>
            <p:nvPr/>
          </p:nvSpPr>
          <p:spPr bwMode="black">
            <a:xfrm>
              <a:off x="6689726"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fi-FI" altLang="fi-FI">
                <a:solidFill>
                  <a:prstClr val="black"/>
                </a:solidFill>
              </a:endParaRPr>
            </a:p>
          </p:txBody>
        </p:sp>
        <p:sp>
          <p:nvSpPr>
            <p:cNvPr id="3087" name="Freeform 12"/>
            <p:cNvSpPr>
              <a:spLocks/>
            </p:cNvSpPr>
            <p:nvPr/>
          </p:nvSpPr>
          <p:spPr bwMode="black">
            <a:xfrm>
              <a:off x="5399088" y="2762251"/>
              <a:ext cx="1047750" cy="1216025"/>
            </a:xfrm>
            <a:custGeom>
              <a:avLst/>
              <a:gdLst>
                <a:gd name="T0" fmla="*/ 729857 w 2907"/>
                <a:gd name="T1" fmla="*/ 865963 h 3373"/>
                <a:gd name="T2" fmla="*/ 451610 w 2907"/>
                <a:gd name="T3" fmla="*/ 711661 h 3373"/>
                <a:gd name="T4" fmla="*/ 57668 w 2907"/>
                <a:gd name="T5" fmla="*/ 356912 h 3373"/>
                <a:gd name="T6" fmla="*/ 515765 w 2907"/>
                <a:gd name="T7" fmla="*/ 0 h 3373"/>
                <a:gd name="T8" fmla="*/ 1047750 w 2907"/>
                <a:gd name="T9" fmla="*/ 264620 h 3373"/>
                <a:gd name="T10" fmla="*/ 768783 w 2907"/>
                <a:gd name="T11" fmla="*/ 421445 h 3373"/>
                <a:gd name="T12" fmla="*/ 527299 w 2907"/>
                <a:gd name="T13" fmla="*/ 236860 h 3373"/>
                <a:gd name="T14" fmla="*/ 375561 w 2907"/>
                <a:gd name="T15" fmla="*/ 340689 h 3373"/>
                <a:gd name="T16" fmla="*/ 700302 w 2907"/>
                <a:gd name="T17" fmla="*/ 492827 h 3373"/>
                <a:gd name="T18" fmla="*/ 1047750 w 2907"/>
                <a:gd name="T19" fmla="*/ 845053 h 3373"/>
                <a:gd name="T20" fmla="*/ 580281 w 2907"/>
                <a:gd name="T21" fmla="*/ 1216025 h 3373"/>
                <a:gd name="T22" fmla="*/ 0 w 2907"/>
                <a:gd name="T23" fmla="*/ 916796 h 3373"/>
                <a:gd name="T24" fmla="*/ 283293 w 2907"/>
                <a:gd name="T25" fmla="*/ 757807 h 3373"/>
                <a:gd name="T26" fmla="*/ 575956 w 2907"/>
                <a:gd name="T27" fmla="*/ 978805 h 3373"/>
                <a:gd name="T28" fmla="*/ 729857 w 2907"/>
                <a:gd name="T29" fmla="*/ 865963 h 33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3088" name="Freeform 13"/>
            <p:cNvSpPr>
              <a:spLocks/>
            </p:cNvSpPr>
            <p:nvPr/>
          </p:nvSpPr>
          <p:spPr bwMode="black">
            <a:xfrm>
              <a:off x="4770438" y="2295526"/>
              <a:ext cx="563563" cy="1677988"/>
            </a:xfrm>
            <a:custGeom>
              <a:avLst/>
              <a:gdLst>
                <a:gd name="T0" fmla="*/ 326614 w 1565"/>
                <a:gd name="T1" fmla="*/ 0 h 4657"/>
                <a:gd name="T2" fmla="*/ 0 w 1565"/>
                <a:gd name="T3" fmla="*/ 0 h 4657"/>
                <a:gd name="T4" fmla="*/ 0 w 1565"/>
                <a:gd name="T5" fmla="*/ 1335328 h 4657"/>
                <a:gd name="T6" fmla="*/ 77062 w 1565"/>
                <a:gd name="T7" fmla="*/ 1596196 h 4657"/>
                <a:gd name="T8" fmla="*/ 321933 w 1565"/>
                <a:gd name="T9" fmla="*/ 1677988 h 4657"/>
                <a:gd name="T10" fmla="*/ 439327 w 1565"/>
                <a:gd name="T11" fmla="*/ 1665377 h 4657"/>
                <a:gd name="T12" fmla="*/ 535835 w 1565"/>
                <a:gd name="T13" fmla="*/ 1629706 h 4657"/>
                <a:gd name="T14" fmla="*/ 563563 w 1565"/>
                <a:gd name="T15" fmla="*/ 1410994 h 4657"/>
                <a:gd name="T16" fmla="*/ 495863 w 1565"/>
                <a:gd name="T17" fmla="*/ 1430451 h 4657"/>
                <a:gd name="T18" fmla="*/ 427804 w 1565"/>
                <a:gd name="T19" fmla="*/ 1436216 h 4657"/>
                <a:gd name="T20" fmla="*/ 350741 w 1565"/>
                <a:gd name="T21" fmla="*/ 1404148 h 4657"/>
                <a:gd name="T22" fmla="*/ 326614 w 1565"/>
                <a:gd name="T23" fmla="*/ 1288848 h 4657"/>
                <a:gd name="T24" fmla="*/ 326614 w 1565"/>
                <a:gd name="T25" fmla="*/ 0 h 46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3089" name="Freeform 14"/>
            <p:cNvSpPr>
              <a:spLocks noEditPoints="1"/>
            </p:cNvSpPr>
            <p:nvPr/>
          </p:nvSpPr>
          <p:spPr bwMode="black">
            <a:xfrm>
              <a:off x="3455988" y="2762251"/>
              <a:ext cx="1073150" cy="1216025"/>
            </a:xfrm>
            <a:custGeom>
              <a:avLst/>
              <a:gdLst>
                <a:gd name="T0" fmla="*/ 555140 w 2977"/>
                <a:gd name="T1" fmla="*/ 234697 h 3373"/>
                <a:gd name="T2" fmla="*/ 313257 w 2977"/>
                <a:gd name="T3" fmla="*/ 478767 h 3373"/>
                <a:gd name="T4" fmla="*/ 771428 w 2977"/>
                <a:gd name="T5" fmla="*/ 478767 h 3373"/>
                <a:gd name="T6" fmla="*/ 555140 w 2977"/>
                <a:gd name="T7" fmla="*/ 234697 h 3373"/>
                <a:gd name="T8" fmla="*/ 1056928 w 2977"/>
                <a:gd name="T9" fmla="*/ 695438 h 3373"/>
                <a:gd name="T10" fmla="*/ 306408 w 2977"/>
                <a:gd name="T11" fmla="*/ 695438 h 3373"/>
                <a:gd name="T12" fmla="*/ 561989 w 2977"/>
                <a:gd name="T13" fmla="*/ 976281 h 3373"/>
                <a:gd name="T14" fmla="*/ 785487 w 2977"/>
                <a:gd name="T15" fmla="*/ 785207 h 3373"/>
                <a:gd name="T16" fmla="*/ 1059091 w 2977"/>
                <a:gd name="T17" fmla="*/ 939508 h 3373"/>
                <a:gd name="T18" fmla="*/ 561989 w 2977"/>
                <a:gd name="T19" fmla="*/ 1216025 h 3373"/>
                <a:gd name="T20" fmla="*/ 0 w 2977"/>
                <a:gd name="T21" fmla="*/ 607832 h 3373"/>
                <a:gd name="T22" fmla="*/ 555140 w 2977"/>
                <a:gd name="T23" fmla="*/ 0 h 3373"/>
                <a:gd name="T24" fmla="*/ 1073150 w 2977"/>
                <a:gd name="T25" fmla="*/ 536450 h 3373"/>
                <a:gd name="T26" fmla="*/ 1056928 w 2977"/>
                <a:gd name="T27" fmla="*/ 695438 h 33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3090" name="Freeform 15"/>
            <p:cNvSpPr>
              <a:spLocks/>
            </p:cNvSpPr>
            <p:nvPr/>
          </p:nvSpPr>
          <p:spPr bwMode="black">
            <a:xfrm>
              <a:off x="1879601" y="2357438"/>
              <a:ext cx="1311275" cy="1593850"/>
            </a:xfrm>
            <a:custGeom>
              <a:avLst/>
              <a:gdLst>
                <a:gd name="T0" fmla="*/ 973102 w 3641"/>
                <a:gd name="T1" fmla="*/ 1593850 h 4420"/>
                <a:gd name="T2" fmla="*/ 1311275 w 3641"/>
                <a:gd name="T3" fmla="*/ 1593850 h 4420"/>
                <a:gd name="T4" fmla="*/ 1311275 w 3641"/>
                <a:gd name="T5" fmla="*/ 0 h 4420"/>
                <a:gd name="T6" fmla="*/ 973102 w 3641"/>
                <a:gd name="T7" fmla="*/ 0 h 4420"/>
                <a:gd name="T8" fmla="*/ 973102 w 3641"/>
                <a:gd name="T9" fmla="*/ 631049 h 4420"/>
                <a:gd name="T10" fmla="*/ 338173 w 3641"/>
                <a:gd name="T11" fmla="*/ 631049 h 4420"/>
                <a:gd name="T12" fmla="*/ 338173 w 3641"/>
                <a:gd name="T13" fmla="*/ 0 h 4420"/>
                <a:gd name="T14" fmla="*/ 0 w 3641"/>
                <a:gd name="T15" fmla="*/ 0 h 4420"/>
                <a:gd name="T16" fmla="*/ 0 w 3641"/>
                <a:gd name="T17" fmla="*/ 1593850 h 4420"/>
                <a:gd name="T18" fmla="*/ 338173 w 3641"/>
                <a:gd name="T19" fmla="*/ 1593850 h 4420"/>
                <a:gd name="T20" fmla="*/ 338173 w 3641"/>
                <a:gd name="T21" fmla="*/ 932510 h 4420"/>
                <a:gd name="T22" fmla="*/ 973102 w 3641"/>
                <a:gd name="T23" fmla="*/ 932510 h 4420"/>
                <a:gd name="T24" fmla="*/ 973102 w 3641"/>
                <a:gd name="T25" fmla="*/ 1593850 h 44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grpSp>
    </p:spTree>
    <p:extLst>
      <p:ext uri="{BB962C8B-B14F-4D97-AF65-F5344CB8AC3E}">
        <p14:creationId xmlns:p14="http://schemas.microsoft.com/office/powerpoint/2010/main" val="10639342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Lst>
  <p:txStyles>
    <p:titleStyle>
      <a:lvl1pPr algn="l" rtl="0" eaLnBrk="1" fontAlgn="base" hangingPunct="1">
        <a:lnSpc>
          <a:spcPct val="90000"/>
        </a:lnSpc>
        <a:spcBef>
          <a:spcPct val="0"/>
        </a:spcBef>
        <a:spcAft>
          <a:spcPct val="0"/>
        </a:spcAft>
        <a:defRPr sz="4200" b="1" kern="1200">
          <a:solidFill>
            <a:schemeClr val="tx1"/>
          </a:solidFill>
          <a:latin typeface="Arial Black" panose="020B0A04020102020204" pitchFamily="34" charset="0"/>
          <a:ea typeface="+mj-ea"/>
          <a:cs typeface="+mj-cs"/>
        </a:defRPr>
      </a:lvl1pPr>
      <a:lvl2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2pPr>
      <a:lvl3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3pPr>
      <a:lvl4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4pPr>
      <a:lvl5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5pPr>
      <a:lvl6pPr marL="4572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6pPr>
      <a:lvl7pPr marL="9144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7pPr>
      <a:lvl8pPr marL="13716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8pPr>
      <a:lvl9pPr marL="18288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9pPr>
    </p:titleStyle>
    <p:bodyStyle>
      <a:lvl1pPr marL="228600" indent="-228600" algn="l" rtl="0" eaLnBrk="1" fontAlgn="base" hangingPunct="1">
        <a:spcBef>
          <a:spcPct val="0"/>
        </a:spcBef>
        <a:spcAft>
          <a:spcPct val="0"/>
        </a:spcAft>
        <a:buFont typeface="Arial" panose="020B0604020202020204" pitchFamily="34" charset="0"/>
        <a:buChar char="•"/>
        <a:defRPr sz="2500" kern="1200">
          <a:solidFill>
            <a:schemeClr val="tx1"/>
          </a:solidFill>
          <a:latin typeface="+mn-lt"/>
          <a:ea typeface="+mn-ea"/>
          <a:cs typeface="+mn-cs"/>
        </a:defRPr>
      </a:lvl1pPr>
      <a:lvl2pPr marL="685800" indent="-228600" algn="l" rtl="0" eaLnBrk="1" fontAlgn="base" hangingPunct="1">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Otsikon paikkamerkki 1"/>
          <p:cNvSpPr>
            <a:spLocks noGrp="1"/>
          </p:cNvSpPr>
          <p:nvPr>
            <p:ph type="title"/>
          </p:nvPr>
        </p:nvSpPr>
        <p:spPr bwMode="auto">
          <a:xfrm>
            <a:off x="457200" y="407988"/>
            <a:ext cx="1123473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a:t>Muokkaa perustyyl. napsautt.</a:t>
            </a:r>
          </a:p>
        </p:txBody>
      </p:sp>
      <p:sp>
        <p:nvSpPr>
          <p:cNvPr id="3075" name="Tekstin paikkamerkki 2"/>
          <p:cNvSpPr>
            <a:spLocks noGrp="1"/>
          </p:cNvSpPr>
          <p:nvPr>
            <p:ph type="body" idx="1"/>
          </p:nvPr>
        </p:nvSpPr>
        <p:spPr bwMode="auto">
          <a:xfrm>
            <a:off x="457200" y="1196975"/>
            <a:ext cx="11234738" cy="497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p>
        </p:txBody>
      </p:sp>
      <p:sp>
        <p:nvSpPr>
          <p:cNvPr id="4" name="Päivämäärän paikkamerkki 3"/>
          <p:cNvSpPr>
            <a:spLocks noGrp="1"/>
          </p:cNvSpPr>
          <p:nvPr>
            <p:ph type="dt" sz="half" idx="2"/>
          </p:nvPr>
        </p:nvSpPr>
        <p:spPr>
          <a:xfrm>
            <a:off x="1663700" y="6269038"/>
            <a:ext cx="1304925" cy="258762"/>
          </a:xfrm>
          <a:prstGeom prst="rect">
            <a:avLst/>
          </a:prstGeom>
        </p:spPr>
        <p:txBody>
          <a:bodyPr vert="horz" lIns="0" tIns="0" rIns="0" bIns="0" rtlCol="0" anchor="ctr">
            <a:noAutofit/>
          </a:bodyPr>
          <a:lstStyle>
            <a:lvl1pPr algn="ctr" eaLnBrk="1" fontAlgn="auto" hangingPunct="1">
              <a:spcBef>
                <a:spcPts val="0"/>
              </a:spcBef>
              <a:spcAft>
                <a:spcPts val="0"/>
              </a:spcAft>
              <a:defRPr sz="1300" smtClean="0">
                <a:solidFill>
                  <a:srgbClr val="000000"/>
                </a:solidFill>
                <a:latin typeface="+mn-lt"/>
              </a:defRPr>
            </a:lvl1pPr>
          </a:lstStyle>
          <a:p>
            <a:fld id="{79E92441-E321-412D-BF9B-9030AC65F5FB}" type="datetimeFigureOut">
              <a:rPr lang="fi-FI" smtClean="0"/>
              <a:t>10.2.2022</a:t>
            </a:fld>
            <a:endParaRPr lang="fi-FI"/>
          </a:p>
        </p:txBody>
      </p:sp>
      <p:sp>
        <p:nvSpPr>
          <p:cNvPr id="5" name="Alatunnisteen paikkamerkki 4"/>
          <p:cNvSpPr>
            <a:spLocks noGrp="1"/>
          </p:cNvSpPr>
          <p:nvPr>
            <p:ph type="ftr" sz="quarter" idx="3"/>
          </p:nvPr>
        </p:nvSpPr>
        <p:spPr>
          <a:xfrm>
            <a:off x="3201988" y="6269038"/>
            <a:ext cx="4114800" cy="258762"/>
          </a:xfrm>
          <a:prstGeom prst="rect">
            <a:avLst/>
          </a:prstGeom>
        </p:spPr>
        <p:txBody>
          <a:bodyPr vert="horz" lIns="0" tIns="0" rIns="0" bIns="0" rtlCol="0" anchor="ctr">
            <a:noAutofit/>
          </a:bodyPr>
          <a:lstStyle>
            <a:lvl1pPr algn="l" eaLnBrk="1" fontAlgn="auto" hangingPunct="1">
              <a:spcBef>
                <a:spcPts val="0"/>
              </a:spcBef>
              <a:spcAft>
                <a:spcPts val="0"/>
              </a:spcAft>
              <a:defRPr sz="1300" smtClean="0">
                <a:solidFill>
                  <a:srgbClr val="000000"/>
                </a:solidFill>
                <a:latin typeface="+mn-lt"/>
              </a:defRPr>
            </a:lvl1pPr>
          </a:lstStyle>
          <a:p>
            <a:endParaRPr lang="fi-FI"/>
          </a:p>
        </p:txBody>
      </p:sp>
      <p:sp>
        <p:nvSpPr>
          <p:cNvPr id="6" name="Dian numeron paikkamerkki 5"/>
          <p:cNvSpPr>
            <a:spLocks noGrp="1"/>
          </p:cNvSpPr>
          <p:nvPr>
            <p:ph type="sldNum" sz="quarter" idx="4"/>
          </p:nvPr>
        </p:nvSpPr>
        <p:spPr>
          <a:xfrm>
            <a:off x="10437813" y="6269038"/>
            <a:ext cx="1236662" cy="258762"/>
          </a:xfrm>
          <a:prstGeom prst="rect">
            <a:avLst/>
          </a:prstGeom>
        </p:spPr>
        <p:txBody>
          <a:bodyPr vert="horz" lIns="0" tIns="0" rIns="0" bIns="0" rtlCol="0" anchor="ctr">
            <a:noAutofit/>
          </a:bodyPr>
          <a:lstStyle>
            <a:lvl1pPr algn="r" eaLnBrk="1" fontAlgn="auto" hangingPunct="1">
              <a:spcBef>
                <a:spcPts val="0"/>
              </a:spcBef>
              <a:spcAft>
                <a:spcPts val="0"/>
              </a:spcAft>
              <a:defRPr sz="1300" b="1" smtClean="0">
                <a:solidFill>
                  <a:srgbClr val="000000"/>
                </a:solidFill>
                <a:latin typeface="+mn-lt"/>
              </a:defRPr>
            </a:lvl1pPr>
          </a:lstStyle>
          <a:p>
            <a:fld id="{E9A3DF3C-13CA-4357-B55C-5A9844B30D2E}" type="slidenum">
              <a:rPr lang="fi-FI" smtClean="0"/>
              <a:t>‹#›</a:t>
            </a:fld>
            <a:endParaRPr lang="fi-FI"/>
          </a:p>
        </p:txBody>
      </p:sp>
      <p:grpSp>
        <p:nvGrpSpPr>
          <p:cNvPr id="3079" name="Ryhmä 6"/>
          <p:cNvGrpSpPr>
            <a:grpSpLocks/>
          </p:cNvGrpSpPr>
          <p:nvPr/>
        </p:nvGrpSpPr>
        <p:grpSpPr bwMode="auto">
          <a:xfrm>
            <a:off x="465138" y="6221413"/>
            <a:ext cx="804862" cy="374650"/>
            <a:chOff x="228601" y="704851"/>
            <a:chExt cx="11734800" cy="5449888"/>
          </a:xfrm>
        </p:grpSpPr>
        <p:sp>
          <p:nvSpPr>
            <p:cNvPr id="3080" name="Freeform 5"/>
            <p:cNvSpPr>
              <a:spLocks noEditPoints="1"/>
            </p:cNvSpPr>
            <p:nvPr/>
          </p:nvSpPr>
          <p:spPr bwMode="black">
            <a:xfrm>
              <a:off x="228601" y="704851"/>
              <a:ext cx="11734800" cy="5449888"/>
            </a:xfrm>
            <a:custGeom>
              <a:avLst/>
              <a:gdLst>
                <a:gd name="T0" fmla="*/ 6084818 w 32573"/>
                <a:gd name="T1" fmla="*/ 5272503 h 15116"/>
                <a:gd name="T2" fmla="*/ 6988354 w 32573"/>
                <a:gd name="T3" fmla="*/ 4899347 h 15116"/>
                <a:gd name="T4" fmla="*/ 10296636 w 32573"/>
                <a:gd name="T5" fmla="*/ 4899347 h 15116"/>
                <a:gd name="T6" fmla="*/ 11734800 w 32573"/>
                <a:gd name="T7" fmla="*/ 3475584 h 15116"/>
                <a:gd name="T8" fmla="*/ 11734800 w 32573"/>
                <a:gd name="T9" fmla="*/ 0 h 15116"/>
                <a:gd name="T10" fmla="*/ 0 w 32573"/>
                <a:gd name="T11" fmla="*/ 0 h 15116"/>
                <a:gd name="T12" fmla="*/ 0 w 32573"/>
                <a:gd name="T13" fmla="*/ 3475584 h 15116"/>
                <a:gd name="T14" fmla="*/ 1429518 w 32573"/>
                <a:gd name="T15" fmla="*/ 4899347 h 15116"/>
                <a:gd name="T16" fmla="*/ 4825343 w 32573"/>
                <a:gd name="T17" fmla="*/ 4899347 h 15116"/>
                <a:gd name="T18" fmla="*/ 5728879 w 32573"/>
                <a:gd name="T19" fmla="*/ 5272503 h 15116"/>
                <a:gd name="T20" fmla="*/ 5907209 w 32573"/>
                <a:gd name="T21" fmla="*/ 5449888 h 15116"/>
                <a:gd name="T22" fmla="*/ 6084818 w 32573"/>
                <a:gd name="T23" fmla="*/ 5272503 h 15116"/>
                <a:gd name="T24" fmla="*/ 11396514 w 32573"/>
                <a:gd name="T25" fmla="*/ 338545 h 15116"/>
                <a:gd name="T26" fmla="*/ 11396514 w 32573"/>
                <a:gd name="T27" fmla="*/ 3475584 h 15116"/>
                <a:gd name="T28" fmla="*/ 10296636 w 32573"/>
                <a:gd name="T29" fmla="*/ 4560802 h 15116"/>
                <a:gd name="T30" fmla="*/ 6988354 w 32573"/>
                <a:gd name="T31" fmla="*/ 4560802 h 15116"/>
                <a:gd name="T32" fmla="*/ 5907209 w 32573"/>
                <a:gd name="T33" fmla="*/ 4974699 h 15116"/>
                <a:gd name="T34" fmla="*/ 4825343 w 32573"/>
                <a:gd name="T35" fmla="*/ 4560802 h 15116"/>
                <a:gd name="T36" fmla="*/ 1429518 w 32573"/>
                <a:gd name="T37" fmla="*/ 4560802 h 15116"/>
                <a:gd name="T38" fmla="*/ 338286 w 32573"/>
                <a:gd name="T39" fmla="*/ 3475584 h 15116"/>
                <a:gd name="T40" fmla="*/ 338286 w 32573"/>
                <a:gd name="T41" fmla="*/ 338545 h 15116"/>
                <a:gd name="T42" fmla="*/ 11396514 w 32573"/>
                <a:gd name="T43" fmla="*/ 338545 h 15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1" name="Freeform 6"/>
            <p:cNvSpPr>
              <a:spLocks/>
            </p:cNvSpPr>
            <p:nvPr/>
          </p:nvSpPr>
          <p:spPr bwMode="black">
            <a:xfrm>
              <a:off x="9961563" y="2287588"/>
              <a:ext cx="377825" cy="363538"/>
            </a:xfrm>
            <a:custGeom>
              <a:avLst/>
              <a:gdLst>
                <a:gd name="T0" fmla="*/ 377825 w 1048"/>
                <a:gd name="T1" fmla="*/ 181589 h 1009"/>
                <a:gd name="T2" fmla="*/ 189273 w 1048"/>
                <a:gd name="T3" fmla="*/ 363538 h 1009"/>
                <a:gd name="T4" fmla="*/ 0 w 1048"/>
                <a:gd name="T5" fmla="*/ 181589 h 1009"/>
                <a:gd name="T6" fmla="*/ 189273 w 1048"/>
                <a:gd name="T7" fmla="*/ 0 h 1009"/>
                <a:gd name="T8" fmla="*/ 377825 w 1048"/>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2" name="Rectangle 7"/>
            <p:cNvSpPr>
              <a:spLocks noChangeArrowheads="1"/>
            </p:cNvSpPr>
            <p:nvPr/>
          </p:nvSpPr>
          <p:spPr bwMode="black">
            <a:xfrm>
              <a:off x="9986963"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fi-FI" altLang="fi-FI"/>
            </a:p>
          </p:txBody>
        </p:sp>
        <p:sp>
          <p:nvSpPr>
            <p:cNvPr id="3083" name="Freeform 8"/>
            <p:cNvSpPr>
              <a:spLocks/>
            </p:cNvSpPr>
            <p:nvPr/>
          </p:nvSpPr>
          <p:spPr bwMode="black">
            <a:xfrm>
              <a:off x="8709026" y="2282826"/>
              <a:ext cx="1119188" cy="1668463"/>
            </a:xfrm>
            <a:custGeom>
              <a:avLst/>
              <a:gdLst>
                <a:gd name="T0" fmla="*/ 693140 w 3105"/>
                <a:gd name="T1" fmla="*/ 967889 h 4625"/>
                <a:gd name="T2" fmla="*/ 1119188 w 3105"/>
                <a:gd name="T3" fmla="*/ 1668463 h 4625"/>
                <a:gd name="T4" fmla="*/ 764508 w 3105"/>
                <a:gd name="T5" fmla="*/ 1668463 h 4625"/>
                <a:gd name="T6" fmla="*/ 478674 w 3105"/>
                <a:gd name="T7" fmla="*/ 1203097 h 4625"/>
                <a:gd name="T8" fmla="*/ 324763 w 3105"/>
                <a:gd name="T9" fmla="*/ 1398984 h 4625"/>
                <a:gd name="T10" fmla="*/ 324763 w 3105"/>
                <a:gd name="T11" fmla="*/ 1668463 h 4625"/>
                <a:gd name="T12" fmla="*/ 0 w 3105"/>
                <a:gd name="T13" fmla="*/ 1668463 h 4625"/>
                <a:gd name="T14" fmla="*/ 0 w 3105"/>
                <a:gd name="T15" fmla="*/ 0 h 4625"/>
                <a:gd name="T16" fmla="*/ 324763 w 3105"/>
                <a:gd name="T17" fmla="*/ 0 h 4625"/>
                <a:gd name="T18" fmla="*/ 324763 w 3105"/>
                <a:gd name="T19" fmla="*/ 769838 h 4625"/>
                <a:gd name="T20" fmla="*/ 308543 w 3105"/>
                <a:gd name="T21" fmla="*/ 1055551 h 4625"/>
                <a:gd name="T22" fmla="*/ 315391 w 3105"/>
                <a:gd name="T23" fmla="*/ 1055551 h 4625"/>
                <a:gd name="T24" fmla="*/ 455965 w 3105"/>
                <a:gd name="T25" fmla="*/ 838741 h 4625"/>
                <a:gd name="T26" fmla="*/ 704674 w 3105"/>
                <a:gd name="T27" fmla="*/ 506852 h 4625"/>
                <a:gd name="T28" fmla="*/ 1084585 w 3105"/>
                <a:gd name="T29" fmla="*/ 506852 h 4625"/>
                <a:gd name="T30" fmla="*/ 693140 w 3105"/>
                <a:gd name="T31" fmla="*/ 967889 h 46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4" name="Freeform 9"/>
            <p:cNvSpPr>
              <a:spLocks/>
            </p:cNvSpPr>
            <p:nvPr/>
          </p:nvSpPr>
          <p:spPr bwMode="black">
            <a:xfrm>
              <a:off x="7353301" y="2762251"/>
              <a:ext cx="1027113" cy="1189038"/>
            </a:xfrm>
            <a:custGeom>
              <a:avLst/>
              <a:gdLst>
                <a:gd name="T0" fmla="*/ 1027113 w 2850"/>
                <a:gd name="T1" fmla="*/ 444446 h 3296"/>
                <a:gd name="T2" fmla="*/ 663119 w 2850"/>
                <a:gd name="T3" fmla="*/ 0 h 3296"/>
                <a:gd name="T4" fmla="*/ 315702 w 2850"/>
                <a:gd name="T5" fmla="*/ 218976 h 3296"/>
                <a:gd name="T6" fmla="*/ 308494 w 2850"/>
                <a:gd name="T7" fmla="*/ 218976 h 3296"/>
                <a:gd name="T8" fmla="*/ 324712 w 2850"/>
                <a:gd name="T9" fmla="*/ 27417 h 3296"/>
                <a:gd name="T10" fmla="*/ 0 w 2850"/>
                <a:gd name="T11" fmla="*/ 27417 h 3296"/>
                <a:gd name="T12" fmla="*/ 0 w 2850"/>
                <a:gd name="T13" fmla="*/ 1189038 h 3296"/>
                <a:gd name="T14" fmla="*/ 324712 w 2850"/>
                <a:gd name="T15" fmla="*/ 1189038 h 3296"/>
                <a:gd name="T16" fmla="*/ 324712 w 2850"/>
                <a:gd name="T17" fmla="*/ 500002 h 3296"/>
                <a:gd name="T18" fmla="*/ 525089 w 2850"/>
                <a:gd name="T19" fmla="*/ 274171 h 3296"/>
                <a:gd name="T20" fmla="*/ 699878 w 2850"/>
                <a:gd name="T21" fmla="*/ 509382 h 3296"/>
                <a:gd name="T22" fmla="*/ 699878 w 2850"/>
                <a:gd name="T23" fmla="*/ 1189038 h 3296"/>
                <a:gd name="T24" fmla="*/ 1027113 w 2850"/>
                <a:gd name="T25" fmla="*/ 1189038 h 3296"/>
                <a:gd name="T26" fmla="*/ 1027113 w 2850"/>
                <a:gd name="T27" fmla="*/ 444446 h 32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5" name="Freeform 10"/>
            <p:cNvSpPr>
              <a:spLocks/>
            </p:cNvSpPr>
            <p:nvPr/>
          </p:nvSpPr>
          <p:spPr bwMode="black">
            <a:xfrm>
              <a:off x="6664326" y="2287588"/>
              <a:ext cx="377825" cy="363538"/>
            </a:xfrm>
            <a:custGeom>
              <a:avLst/>
              <a:gdLst>
                <a:gd name="T0" fmla="*/ 377825 w 1047"/>
                <a:gd name="T1" fmla="*/ 181589 h 1009"/>
                <a:gd name="T2" fmla="*/ 189093 w 1047"/>
                <a:gd name="T3" fmla="*/ 363538 h 1009"/>
                <a:gd name="T4" fmla="*/ 0 w 1047"/>
                <a:gd name="T5" fmla="*/ 181589 h 1009"/>
                <a:gd name="T6" fmla="*/ 189093 w 1047"/>
                <a:gd name="T7" fmla="*/ 0 h 1009"/>
                <a:gd name="T8" fmla="*/ 377825 w 1047"/>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6" name="Rectangle 11"/>
            <p:cNvSpPr>
              <a:spLocks noChangeArrowheads="1"/>
            </p:cNvSpPr>
            <p:nvPr/>
          </p:nvSpPr>
          <p:spPr bwMode="black">
            <a:xfrm>
              <a:off x="6689726"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fi-FI" altLang="fi-FI"/>
            </a:p>
          </p:txBody>
        </p:sp>
        <p:sp>
          <p:nvSpPr>
            <p:cNvPr id="3087" name="Freeform 12"/>
            <p:cNvSpPr>
              <a:spLocks/>
            </p:cNvSpPr>
            <p:nvPr/>
          </p:nvSpPr>
          <p:spPr bwMode="black">
            <a:xfrm>
              <a:off x="5399088" y="2762251"/>
              <a:ext cx="1047750" cy="1216025"/>
            </a:xfrm>
            <a:custGeom>
              <a:avLst/>
              <a:gdLst>
                <a:gd name="T0" fmla="*/ 729857 w 2907"/>
                <a:gd name="T1" fmla="*/ 865963 h 3373"/>
                <a:gd name="T2" fmla="*/ 451610 w 2907"/>
                <a:gd name="T3" fmla="*/ 711661 h 3373"/>
                <a:gd name="T4" fmla="*/ 57668 w 2907"/>
                <a:gd name="T5" fmla="*/ 356912 h 3373"/>
                <a:gd name="T6" fmla="*/ 515765 w 2907"/>
                <a:gd name="T7" fmla="*/ 0 h 3373"/>
                <a:gd name="T8" fmla="*/ 1047750 w 2907"/>
                <a:gd name="T9" fmla="*/ 264620 h 3373"/>
                <a:gd name="T10" fmla="*/ 768783 w 2907"/>
                <a:gd name="T11" fmla="*/ 421445 h 3373"/>
                <a:gd name="T12" fmla="*/ 527299 w 2907"/>
                <a:gd name="T13" fmla="*/ 236860 h 3373"/>
                <a:gd name="T14" fmla="*/ 375561 w 2907"/>
                <a:gd name="T15" fmla="*/ 340689 h 3373"/>
                <a:gd name="T16" fmla="*/ 700302 w 2907"/>
                <a:gd name="T17" fmla="*/ 492827 h 3373"/>
                <a:gd name="T18" fmla="*/ 1047750 w 2907"/>
                <a:gd name="T19" fmla="*/ 845053 h 3373"/>
                <a:gd name="T20" fmla="*/ 580281 w 2907"/>
                <a:gd name="T21" fmla="*/ 1216025 h 3373"/>
                <a:gd name="T22" fmla="*/ 0 w 2907"/>
                <a:gd name="T23" fmla="*/ 916796 h 3373"/>
                <a:gd name="T24" fmla="*/ 283293 w 2907"/>
                <a:gd name="T25" fmla="*/ 757807 h 3373"/>
                <a:gd name="T26" fmla="*/ 575956 w 2907"/>
                <a:gd name="T27" fmla="*/ 978805 h 3373"/>
                <a:gd name="T28" fmla="*/ 729857 w 2907"/>
                <a:gd name="T29" fmla="*/ 865963 h 33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8" name="Freeform 13"/>
            <p:cNvSpPr>
              <a:spLocks/>
            </p:cNvSpPr>
            <p:nvPr/>
          </p:nvSpPr>
          <p:spPr bwMode="black">
            <a:xfrm>
              <a:off x="4770438" y="2295526"/>
              <a:ext cx="563563" cy="1677988"/>
            </a:xfrm>
            <a:custGeom>
              <a:avLst/>
              <a:gdLst>
                <a:gd name="T0" fmla="*/ 326614 w 1565"/>
                <a:gd name="T1" fmla="*/ 0 h 4657"/>
                <a:gd name="T2" fmla="*/ 0 w 1565"/>
                <a:gd name="T3" fmla="*/ 0 h 4657"/>
                <a:gd name="T4" fmla="*/ 0 w 1565"/>
                <a:gd name="T5" fmla="*/ 1335328 h 4657"/>
                <a:gd name="T6" fmla="*/ 77062 w 1565"/>
                <a:gd name="T7" fmla="*/ 1596196 h 4657"/>
                <a:gd name="T8" fmla="*/ 321933 w 1565"/>
                <a:gd name="T9" fmla="*/ 1677988 h 4657"/>
                <a:gd name="T10" fmla="*/ 439327 w 1565"/>
                <a:gd name="T11" fmla="*/ 1665377 h 4657"/>
                <a:gd name="T12" fmla="*/ 535835 w 1565"/>
                <a:gd name="T13" fmla="*/ 1629706 h 4657"/>
                <a:gd name="T14" fmla="*/ 563563 w 1565"/>
                <a:gd name="T15" fmla="*/ 1410994 h 4657"/>
                <a:gd name="T16" fmla="*/ 495863 w 1565"/>
                <a:gd name="T17" fmla="*/ 1430451 h 4657"/>
                <a:gd name="T18" fmla="*/ 427804 w 1565"/>
                <a:gd name="T19" fmla="*/ 1436216 h 4657"/>
                <a:gd name="T20" fmla="*/ 350741 w 1565"/>
                <a:gd name="T21" fmla="*/ 1404148 h 4657"/>
                <a:gd name="T22" fmla="*/ 326614 w 1565"/>
                <a:gd name="T23" fmla="*/ 1288848 h 4657"/>
                <a:gd name="T24" fmla="*/ 326614 w 1565"/>
                <a:gd name="T25" fmla="*/ 0 h 46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9" name="Freeform 14"/>
            <p:cNvSpPr>
              <a:spLocks noEditPoints="1"/>
            </p:cNvSpPr>
            <p:nvPr/>
          </p:nvSpPr>
          <p:spPr bwMode="black">
            <a:xfrm>
              <a:off x="3455988" y="2762251"/>
              <a:ext cx="1073150" cy="1216025"/>
            </a:xfrm>
            <a:custGeom>
              <a:avLst/>
              <a:gdLst>
                <a:gd name="T0" fmla="*/ 555140 w 2977"/>
                <a:gd name="T1" fmla="*/ 234697 h 3373"/>
                <a:gd name="T2" fmla="*/ 313257 w 2977"/>
                <a:gd name="T3" fmla="*/ 478767 h 3373"/>
                <a:gd name="T4" fmla="*/ 771428 w 2977"/>
                <a:gd name="T5" fmla="*/ 478767 h 3373"/>
                <a:gd name="T6" fmla="*/ 555140 w 2977"/>
                <a:gd name="T7" fmla="*/ 234697 h 3373"/>
                <a:gd name="T8" fmla="*/ 1056928 w 2977"/>
                <a:gd name="T9" fmla="*/ 695438 h 3373"/>
                <a:gd name="T10" fmla="*/ 306408 w 2977"/>
                <a:gd name="T11" fmla="*/ 695438 h 3373"/>
                <a:gd name="T12" fmla="*/ 561989 w 2977"/>
                <a:gd name="T13" fmla="*/ 976281 h 3373"/>
                <a:gd name="T14" fmla="*/ 785487 w 2977"/>
                <a:gd name="T15" fmla="*/ 785207 h 3373"/>
                <a:gd name="T16" fmla="*/ 1059091 w 2977"/>
                <a:gd name="T17" fmla="*/ 939508 h 3373"/>
                <a:gd name="T18" fmla="*/ 561989 w 2977"/>
                <a:gd name="T19" fmla="*/ 1216025 h 3373"/>
                <a:gd name="T20" fmla="*/ 0 w 2977"/>
                <a:gd name="T21" fmla="*/ 607832 h 3373"/>
                <a:gd name="T22" fmla="*/ 555140 w 2977"/>
                <a:gd name="T23" fmla="*/ 0 h 3373"/>
                <a:gd name="T24" fmla="*/ 1073150 w 2977"/>
                <a:gd name="T25" fmla="*/ 536450 h 3373"/>
                <a:gd name="T26" fmla="*/ 1056928 w 2977"/>
                <a:gd name="T27" fmla="*/ 695438 h 33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90" name="Freeform 15"/>
            <p:cNvSpPr>
              <a:spLocks/>
            </p:cNvSpPr>
            <p:nvPr/>
          </p:nvSpPr>
          <p:spPr bwMode="black">
            <a:xfrm>
              <a:off x="1879601" y="2357438"/>
              <a:ext cx="1311275" cy="1593850"/>
            </a:xfrm>
            <a:custGeom>
              <a:avLst/>
              <a:gdLst>
                <a:gd name="T0" fmla="*/ 973102 w 3641"/>
                <a:gd name="T1" fmla="*/ 1593850 h 4420"/>
                <a:gd name="T2" fmla="*/ 1311275 w 3641"/>
                <a:gd name="T3" fmla="*/ 1593850 h 4420"/>
                <a:gd name="T4" fmla="*/ 1311275 w 3641"/>
                <a:gd name="T5" fmla="*/ 0 h 4420"/>
                <a:gd name="T6" fmla="*/ 973102 w 3641"/>
                <a:gd name="T7" fmla="*/ 0 h 4420"/>
                <a:gd name="T8" fmla="*/ 973102 w 3641"/>
                <a:gd name="T9" fmla="*/ 631049 h 4420"/>
                <a:gd name="T10" fmla="*/ 338173 w 3641"/>
                <a:gd name="T11" fmla="*/ 631049 h 4420"/>
                <a:gd name="T12" fmla="*/ 338173 w 3641"/>
                <a:gd name="T13" fmla="*/ 0 h 4420"/>
                <a:gd name="T14" fmla="*/ 0 w 3641"/>
                <a:gd name="T15" fmla="*/ 0 h 4420"/>
                <a:gd name="T16" fmla="*/ 0 w 3641"/>
                <a:gd name="T17" fmla="*/ 1593850 h 4420"/>
                <a:gd name="T18" fmla="*/ 338173 w 3641"/>
                <a:gd name="T19" fmla="*/ 1593850 h 4420"/>
                <a:gd name="T20" fmla="*/ 338173 w 3641"/>
                <a:gd name="T21" fmla="*/ 932510 h 4420"/>
                <a:gd name="T22" fmla="*/ 973102 w 3641"/>
                <a:gd name="T23" fmla="*/ 932510 h 4420"/>
                <a:gd name="T24" fmla="*/ 973102 w 3641"/>
                <a:gd name="T25" fmla="*/ 1593850 h 44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grpSp>
    </p:spTree>
    <p:extLst>
      <p:ext uri="{BB962C8B-B14F-4D97-AF65-F5344CB8AC3E}">
        <p14:creationId xmlns:p14="http://schemas.microsoft.com/office/powerpoint/2010/main" val="196804368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 id="2147483721" r:id="rId23"/>
    <p:sldLayoutId id="2147483722" r:id="rId24"/>
    <p:sldLayoutId id="2147483723" r:id="rId25"/>
    <p:sldLayoutId id="2147483724" r:id="rId26"/>
    <p:sldLayoutId id="2147483725" r:id="rId27"/>
    <p:sldLayoutId id="2147483726" r:id="rId28"/>
    <p:sldLayoutId id="2147483727" r:id="rId29"/>
    <p:sldLayoutId id="2147483728" r:id="rId30"/>
    <p:sldLayoutId id="2147483729" r:id="rId31"/>
    <p:sldLayoutId id="2147483730" r:id="rId32"/>
    <p:sldLayoutId id="2147483731" r:id="rId33"/>
    <p:sldLayoutId id="2147483732" r:id="rId34"/>
    <p:sldLayoutId id="2147483733" r:id="rId35"/>
    <p:sldLayoutId id="2147483734" r:id="rId36"/>
    <p:sldLayoutId id="2147483735" r:id="rId37"/>
    <p:sldLayoutId id="2147483736" r:id="rId38"/>
    <p:sldLayoutId id="2147483737" r:id="rId39"/>
    <p:sldLayoutId id="2147483738" r:id="rId40"/>
    <p:sldLayoutId id="2147483739" r:id="rId41"/>
    <p:sldLayoutId id="2147483740" r:id="rId42"/>
    <p:sldLayoutId id="2147483741" r:id="rId43"/>
    <p:sldLayoutId id="2147483742" r:id="rId44"/>
    <p:sldLayoutId id="2147483743" r:id="rId45"/>
    <p:sldLayoutId id="2147483744" r:id="rId46"/>
    <p:sldLayoutId id="2147483745" r:id="rId47"/>
    <p:sldLayoutId id="2147483746" r:id="rId48"/>
    <p:sldLayoutId id="2147483747" r:id="rId49"/>
    <p:sldLayoutId id="2147483748" r:id="rId50"/>
    <p:sldLayoutId id="2147483749" r:id="rId51"/>
    <p:sldLayoutId id="2147483750" r:id="rId52"/>
    <p:sldLayoutId id="2147483751" r:id="rId53"/>
    <p:sldLayoutId id="2147483752" r:id="rId54"/>
    <p:sldLayoutId id="2147483753" r:id="rId55"/>
    <p:sldLayoutId id="2147483754" r:id="rId56"/>
    <p:sldLayoutId id="2147483755" r:id="rId57"/>
    <p:sldLayoutId id="2147483756" r:id="rId58"/>
    <p:sldLayoutId id="2147483757" r:id="rId59"/>
    <p:sldLayoutId id="2147483758" r:id="rId60"/>
  </p:sldLayoutIdLst>
  <p:txStyles>
    <p:titleStyle>
      <a:lvl1pPr algn="l" rtl="0" eaLnBrk="1" fontAlgn="base" hangingPunct="1">
        <a:lnSpc>
          <a:spcPct val="90000"/>
        </a:lnSpc>
        <a:spcBef>
          <a:spcPct val="0"/>
        </a:spcBef>
        <a:spcAft>
          <a:spcPct val="0"/>
        </a:spcAft>
        <a:defRPr sz="4200" b="1" kern="1200">
          <a:solidFill>
            <a:schemeClr val="tx1"/>
          </a:solidFill>
          <a:latin typeface="Arial Black" panose="020B0A04020102020204" pitchFamily="34" charset="0"/>
          <a:ea typeface="+mj-ea"/>
          <a:cs typeface="+mj-cs"/>
        </a:defRPr>
      </a:lvl1pPr>
      <a:lvl2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2pPr>
      <a:lvl3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3pPr>
      <a:lvl4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4pPr>
      <a:lvl5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5pPr>
      <a:lvl6pPr marL="4572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6pPr>
      <a:lvl7pPr marL="9144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7pPr>
      <a:lvl8pPr marL="13716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8pPr>
      <a:lvl9pPr marL="18288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9pPr>
    </p:titleStyle>
    <p:bodyStyle>
      <a:lvl1pPr marL="228600" indent="-228600" algn="l" rtl="0" eaLnBrk="1" fontAlgn="base" hangingPunct="1">
        <a:spcBef>
          <a:spcPct val="0"/>
        </a:spcBef>
        <a:spcAft>
          <a:spcPct val="0"/>
        </a:spcAft>
        <a:buFont typeface="Arial" panose="020B0604020202020204" pitchFamily="34" charset="0"/>
        <a:buChar char="•"/>
        <a:defRPr sz="2500" kern="1200">
          <a:solidFill>
            <a:schemeClr val="tx1"/>
          </a:solidFill>
          <a:latin typeface="+mn-lt"/>
          <a:ea typeface="+mn-ea"/>
          <a:cs typeface="+mn-cs"/>
        </a:defRPr>
      </a:lvl1pPr>
      <a:lvl2pPr marL="685800" indent="-228600" algn="l" rtl="0" eaLnBrk="1" fontAlgn="base" hangingPunct="1">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hyperlink" Target="http://helmi.hel.fi/strategiajatalous/Kaupungintoimintajatalous/riskienhallinta_sisvalvonta/ohjeet/Sivut/default.aspx" TargetMode="External"/><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https://helsinginkaupunki.sharepoint.com/:f:/s/KANSLIAStrategistenohjelmientoimintamalli/Es9NawcypCxCu9gP3EkkRi4BnF5HB_fIxfP4qe1tDngOxA?e=V32GkU" TargetMode="External"/><Relationship Id="rId2" Type="http://schemas.openxmlformats.org/officeDocument/2006/relationships/hyperlink" Target="https://helsinginkaupunki.sharepoint.com/:p:/s/KANSLIAStrategistenohjelmientoimintamalli/EX80nOdM2DRItkUywR1ifpgBFBKt8bXz_Yy5v75OPjgXAw?e=lYWhpI&amp;isSPOFile=1" TargetMode="Externa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BFCC61E-F16B-4547-B42B-C3909EDB0D30}"/>
              </a:ext>
            </a:extLst>
          </p:cNvPr>
          <p:cNvSpPr>
            <a:spLocks noGrp="1"/>
          </p:cNvSpPr>
          <p:nvPr>
            <p:ph type="ctrTitle"/>
          </p:nvPr>
        </p:nvSpPr>
        <p:spPr/>
        <p:txBody>
          <a:bodyPr/>
          <a:lstStyle/>
          <a:p>
            <a:r>
              <a:rPr lang="fi-FI" sz="4800"/>
              <a:t>Ohjelma/projektisuunnitelma – miten hyödynnän pohjaa ja teen kattavan suunnitelman</a:t>
            </a:r>
            <a:br>
              <a:rPr lang="fi-FI" sz="4800"/>
            </a:br>
            <a:br>
              <a:rPr lang="fi-FI" sz="4800"/>
            </a:br>
            <a:r>
              <a:rPr lang="fi-FI" sz="2400"/>
              <a:t>Lisätietoa: </a:t>
            </a:r>
            <a:br>
              <a:rPr lang="fi-FI" sz="2400"/>
            </a:br>
            <a:br>
              <a:rPr lang="fi-FI" sz="2400"/>
            </a:br>
            <a:r>
              <a:rPr lang="fi-FI" sz="2400"/>
              <a:t>Päivi Majuri</a:t>
            </a:r>
            <a:br>
              <a:rPr lang="fi-FI" sz="2400"/>
            </a:br>
            <a:r>
              <a:rPr lang="fi-FI" sz="2400"/>
              <a:t>Projektinjohtaja</a:t>
            </a:r>
            <a:br>
              <a:rPr lang="fi-FI" sz="2400"/>
            </a:br>
            <a:r>
              <a:rPr lang="fi-FI" sz="2400"/>
              <a:t>Kanslia, Strategiaosasto, Kehitysyksikkö</a:t>
            </a:r>
            <a:br>
              <a:rPr lang="fi-FI" sz="2400"/>
            </a:br>
            <a:br>
              <a:rPr lang="fi-FI" sz="2400"/>
            </a:br>
            <a:r>
              <a:rPr lang="fi-FI" sz="2400" err="1"/>
              <a:t>Teams</a:t>
            </a:r>
            <a:r>
              <a:rPr lang="fi-FI" sz="2400"/>
              <a:t>: Kanslia – Kaupungin ohjelma- ja projektimalli</a:t>
            </a:r>
            <a:endParaRPr lang="fi-FI" sz="4800"/>
          </a:p>
        </p:txBody>
      </p:sp>
      <p:sp>
        <p:nvSpPr>
          <p:cNvPr id="3" name="Tekstiruutu 2">
            <a:extLst>
              <a:ext uri="{FF2B5EF4-FFF2-40B4-BE49-F238E27FC236}">
                <a16:creationId xmlns:a16="http://schemas.microsoft.com/office/drawing/2014/main" id="{D1678322-1C03-4601-93C8-ABE57E9FD2E0}"/>
              </a:ext>
            </a:extLst>
          </p:cNvPr>
          <p:cNvSpPr txBox="1"/>
          <p:nvPr/>
        </p:nvSpPr>
        <p:spPr>
          <a:xfrm>
            <a:off x="9544833" y="6463430"/>
            <a:ext cx="2542783" cy="369332"/>
          </a:xfrm>
          <a:prstGeom prst="rect">
            <a:avLst/>
          </a:prstGeom>
          <a:noFill/>
        </p:spPr>
        <p:txBody>
          <a:bodyPr wrap="square" rtlCol="0">
            <a:spAutoFit/>
          </a:bodyPr>
          <a:lstStyle/>
          <a:p>
            <a:r>
              <a:rPr lang="fi-FI">
                <a:solidFill>
                  <a:schemeClr val="bg1"/>
                </a:solidFill>
              </a:rPr>
              <a:t>Päivitetty 20.1.2022</a:t>
            </a:r>
          </a:p>
        </p:txBody>
      </p:sp>
    </p:spTree>
    <p:extLst>
      <p:ext uri="{BB962C8B-B14F-4D97-AF65-F5344CB8AC3E}">
        <p14:creationId xmlns:p14="http://schemas.microsoft.com/office/powerpoint/2010/main" val="1660373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Otsikko 1">
            <a:extLst>
              <a:ext uri="{FF2B5EF4-FFF2-40B4-BE49-F238E27FC236}">
                <a16:creationId xmlns:a16="http://schemas.microsoft.com/office/drawing/2014/main" id="{7EDB6582-29CE-8343-A483-2318936CA17E}"/>
              </a:ext>
            </a:extLst>
          </p:cNvPr>
          <p:cNvSpPr>
            <a:spLocks noGrp="1"/>
          </p:cNvSpPr>
          <p:nvPr>
            <p:ph type="title"/>
          </p:nvPr>
        </p:nvSpPr>
        <p:spPr/>
        <p:txBody>
          <a:bodyPr/>
          <a:lstStyle/>
          <a:p>
            <a:pPr eaLnBrk="1" hangingPunct="1"/>
            <a:r>
              <a:rPr lang="fi-FI" altLang="fi-FI" sz="3200">
                <a:latin typeface="Arial Black" panose="020B0604020202020204" pitchFamily="34" charset="0"/>
              </a:rPr>
              <a:t>Ohjelman/projektin kuvaus</a:t>
            </a:r>
          </a:p>
        </p:txBody>
      </p:sp>
      <p:sp>
        <p:nvSpPr>
          <p:cNvPr id="109571" name="Päivämäärän paikkamerkki 3">
            <a:extLst>
              <a:ext uri="{FF2B5EF4-FFF2-40B4-BE49-F238E27FC236}">
                <a16:creationId xmlns:a16="http://schemas.microsoft.com/office/drawing/2014/main" id="{DD1831A9-5330-FD42-AC6E-E738BBA5D9A3}"/>
              </a:ext>
            </a:extLst>
          </p:cNvPr>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buChar char="•"/>
              <a:defRPr sz="2500">
                <a:solidFill>
                  <a:schemeClr val="tx1"/>
                </a:solidFill>
                <a:latin typeface="Arial" panose="020B0604020202020204" pitchFamily="34" charset="0"/>
              </a:defRPr>
            </a:lvl1pPr>
            <a:lvl2pPr marL="742950" indent="-285750">
              <a:buFont typeface="Arial" panose="020B0604020202020204" pitchFamily="34" charset="0"/>
              <a:buChar char="•"/>
              <a:defRPr sz="2400">
                <a:solidFill>
                  <a:schemeClr val="tx1"/>
                </a:solidFill>
                <a:latin typeface="Arial" panose="020B0604020202020204" pitchFamily="34" charset="0"/>
              </a:defRPr>
            </a:lvl2pPr>
            <a:lvl3pPr marL="1143000" indent="-228600">
              <a:buFont typeface="Arial" panose="020B0604020202020204" pitchFamily="34" charset="0"/>
              <a:buChar char="•"/>
              <a:defRPr sz="2000">
                <a:solidFill>
                  <a:schemeClr val="tx1"/>
                </a:solidFill>
                <a:latin typeface="Arial" panose="020B0604020202020204" pitchFamily="34" charset="0"/>
              </a:defRPr>
            </a:lvl3pPr>
            <a:lvl4pPr marL="1600200" indent="-228600">
              <a:buFont typeface="Arial" panose="020B0604020202020204" pitchFamily="34" charset="0"/>
              <a:buChar char="•"/>
              <a:defRPr>
                <a:solidFill>
                  <a:schemeClr val="tx1"/>
                </a:solidFill>
                <a:latin typeface="Arial" panose="020B0604020202020204" pitchFamily="34" charset="0"/>
              </a:defRPr>
            </a:lvl4pPr>
            <a:lvl5pPr marL="2057400" indent="-228600">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1678F1AE-0555-3A4F-ADC9-F4021B700E43}" type="datetime1">
              <a:rPr kumimoji="0" lang="fi-FI" altLang="fi-FI"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10.2.2022</a:t>
            </a:fld>
            <a:endParaRPr kumimoji="0" lang="fi-FI" altLang="fi-FI"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9573" name="Dian numeron paikkamerkki 5">
            <a:extLst>
              <a:ext uri="{FF2B5EF4-FFF2-40B4-BE49-F238E27FC236}">
                <a16:creationId xmlns:a16="http://schemas.microsoft.com/office/drawing/2014/main" id="{4404A5FE-ADCD-6F42-B4B5-3DC7960BCCD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buChar char="•"/>
              <a:defRPr sz="2500">
                <a:solidFill>
                  <a:schemeClr val="tx1"/>
                </a:solidFill>
                <a:latin typeface="Arial" panose="020B0604020202020204" pitchFamily="34" charset="0"/>
              </a:defRPr>
            </a:lvl1pPr>
            <a:lvl2pPr marL="742950" indent="-285750">
              <a:buFont typeface="Arial" panose="020B0604020202020204" pitchFamily="34" charset="0"/>
              <a:buChar char="•"/>
              <a:defRPr sz="2400">
                <a:solidFill>
                  <a:schemeClr val="tx1"/>
                </a:solidFill>
                <a:latin typeface="Arial" panose="020B0604020202020204" pitchFamily="34" charset="0"/>
              </a:defRPr>
            </a:lvl2pPr>
            <a:lvl3pPr marL="1143000" indent="-228600">
              <a:buFont typeface="Arial" panose="020B0604020202020204" pitchFamily="34" charset="0"/>
              <a:buChar char="•"/>
              <a:defRPr sz="2000">
                <a:solidFill>
                  <a:schemeClr val="tx1"/>
                </a:solidFill>
                <a:latin typeface="Arial" panose="020B0604020202020204" pitchFamily="34" charset="0"/>
              </a:defRPr>
            </a:lvl3pPr>
            <a:lvl4pPr marL="1600200" indent="-228600">
              <a:buFont typeface="Arial" panose="020B0604020202020204" pitchFamily="34" charset="0"/>
              <a:buChar char="•"/>
              <a:defRPr>
                <a:solidFill>
                  <a:schemeClr val="tx1"/>
                </a:solidFill>
                <a:latin typeface="Arial" panose="020B0604020202020204" pitchFamily="34" charset="0"/>
              </a:defRPr>
            </a:lvl4pPr>
            <a:lvl5pPr marL="2057400" indent="-228600">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F32B1CF-9DC2-E547-B9CF-29EB3A19BE48}" type="slidenum">
              <a:rPr kumimoji="0" lang="fi-FI" altLang="fi-FI" sz="13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fi-FI" altLang="fi-FI" sz="13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aphicFrame>
        <p:nvGraphicFramePr>
          <p:cNvPr id="2" name="Taulukko 1"/>
          <p:cNvGraphicFramePr>
            <a:graphicFrameLocks noGrp="1"/>
          </p:cNvGraphicFramePr>
          <p:nvPr>
            <p:extLst>
              <p:ext uri="{D42A27DB-BD31-4B8C-83A1-F6EECF244321}">
                <p14:modId xmlns:p14="http://schemas.microsoft.com/office/powerpoint/2010/main" val="4001145255"/>
              </p:ext>
            </p:extLst>
          </p:nvPr>
        </p:nvGraphicFramePr>
        <p:xfrm>
          <a:off x="457200" y="945929"/>
          <a:ext cx="10845385" cy="4709672"/>
        </p:xfrm>
        <a:graphic>
          <a:graphicData uri="http://schemas.openxmlformats.org/drawingml/2006/table">
            <a:tbl>
              <a:tblPr>
                <a:tableStyleId>{616DA210-FB5B-4158-B5E0-FEB733F419BA}</a:tableStyleId>
              </a:tblPr>
              <a:tblGrid>
                <a:gridCol w="1632202">
                  <a:extLst>
                    <a:ext uri="{9D8B030D-6E8A-4147-A177-3AD203B41FA5}">
                      <a16:colId xmlns:a16="http://schemas.microsoft.com/office/drawing/2014/main" val="1867952167"/>
                    </a:ext>
                  </a:extLst>
                </a:gridCol>
                <a:gridCol w="9213183">
                  <a:extLst>
                    <a:ext uri="{9D8B030D-6E8A-4147-A177-3AD203B41FA5}">
                      <a16:colId xmlns:a16="http://schemas.microsoft.com/office/drawing/2014/main" val="3784997081"/>
                    </a:ext>
                  </a:extLst>
                </a:gridCol>
              </a:tblGrid>
              <a:tr h="1177418">
                <a:tc>
                  <a:txBody>
                    <a:bodyPr/>
                    <a:lstStyle/>
                    <a:p>
                      <a:r>
                        <a:rPr lang="fi-FI"/>
                        <a:t>Tavoitteet</a:t>
                      </a:r>
                    </a:p>
                  </a:txBody>
                  <a:tcPr>
                    <a:solidFill>
                      <a:schemeClr val="bg2"/>
                    </a:solidFill>
                  </a:tcPr>
                </a:tc>
                <a:tc>
                  <a:txBody>
                    <a:bodyPr/>
                    <a:lstStyle/>
                    <a:p>
                      <a:endParaRPr lang="fi-FI"/>
                    </a:p>
                  </a:txBody>
                  <a:tcPr/>
                </a:tc>
                <a:extLst>
                  <a:ext uri="{0D108BD9-81ED-4DB2-BD59-A6C34878D82A}">
                    <a16:rowId xmlns:a16="http://schemas.microsoft.com/office/drawing/2014/main" val="1990202422"/>
                  </a:ext>
                </a:extLst>
              </a:tr>
              <a:tr h="1177418">
                <a:tc>
                  <a:txBody>
                    <a:bodyPr/>
                    <a:lstStyle/>
                    <a:p>
                      <a:r>
                        <a:rPr lang="fi-FI"/>
                        <a:t>Päätuotokset</a:t>
                      </a:r>
                    </a:p>
                  </a:txBody>
                  <a:tcPr>
                    <a:solidFill>
                      <a:schemeClr val="bg2"/>
                    </a:solidFill>
                  </a:tcPr>
                </a:tc>
                <a:tc>
                  <a:txBody>
                    <a:bodyPr/>
                    <a:lstStyle/>
                    <a:p>
                      <a:endParaRPr lang="fi-FI"/>
                    </a:p>
                  </a:txBody>
                  <a:tcPr/>
                </a:tc>
                <a:extLst>
                  <a:ext uri="{0D108BD9-81ED-4DB2-BD59-A6C34878D82A}">
                    <a16:rowId xmlns:a16="http://schemas.microsoft.com/office/drawing/2014/main" val="3407566157"/>
                  </a:ext>
                </a:extLst>
              </a:tr>
              <a:tr h="1177418">
                <a:tc>
                  <a:txBody>
                    <a:bodyPr/>
                    <a:lstStyle/>
                    <a:p>
                      <a:r>
                        <a:rPr lang="fi-FI"/>
                        <a:t>Hyöty-tavoitteet </a:t>
                      </a:r>
                    </a:p>
                  </a:txBody>
                  <a:tcPr>
                    <a:solidFill>
                      <a:schemeClr val="bg2"/>
                    </a:solidFill>
                  </a:tcPr>
                </a:tc>
                <a:tc>
                  <a:txBody>
                    <a:bodyPr/>
                    <a:lstStyle/>
                    <a:p>
                      <a:r>
                        <a:rPr lang="fi-FI" sz="1800" b="0" i="0" u="none" strike="noStrike" kern="1200" baseline="0">
                          <a:solidFill>
                            <a:schemeClr val="tx1"/>
                          </a:solidFill>
                          <a:latin typeface="+mn-lt"/>
                          <a:ea typeface="+mn-ea"/>
                          <a:cs typeface="+mn-cs"/>
                        </a:rPr>
                        <a:t>[tärkeimmät strategiset hyötytavoitteet]</a:t>
                      </a:r>
                      <a:endParaRPr lang="fi-FI"/>
                    </a:p>
                    <a:p>
                      <a:pPr>
                        <a:buFont typeface="+mj-lt"/>
                        <a:buAutoNum type="arabicPeriod"/>
                      </a:pPr>
                      <a:endParaRPr lang="fi-FI"/>
                    </a:p>
                  </a:txBody>
                  <a:tcPr/>
                </a:tc>
                <a:extLst>
                  <a:ext uri="{0D108BD9-81ED-4DB2-BD59-A6C34878D82A}">
                    <a16:rowId xmlns:a16="http://schemas.microsoft.com/office/drawing/2014/main" val="369528553"/>
                  </a:ext>
                </a:extLst>
              </a:tr>
              <a:tr h="1177418">
                <a:tc>
                  <a:txBody>
                    <a:bodyPr/>
                    <a:lstStyle/>
                    <a:p>
                      <a:r>
                        <a:rPr lang="fi-FI"/>
                        <a:t>Rajaukset</a:t>
                      </a:r>
                    </a:p>
                  </a:txBody>
                  <a:tcPr>
                    <a:solidFill>
                      <a:schemeClr val="bg2"/>
                    </a:solidFill>
                  </a:tcPr>
                </a:tc>
                <a:tc>
                  <a:txBody>
                    <a:bodyPr/>
                    <a:lstStyle/>
                    <a:p>
                      <a:pPr marL="342900" indent="-342900">
                        <a:buFont typeface="Arial" panose="020B0604020202020204" pitchFamily="34" charset="0"/>
                        <a:buChar char="•"/>
                      </a:pPr>
                      <a:endParaRPr lang="fi-FI"/>
                    </a:p>
                  </a:txBody>
                  <a:tcPr/>
                </a:tc>
                <a:extLst>
                  <a:ext uri="{0D108BD9-81ED-4DB2-BD59-A6C34878D82A}">
                    <a16:rowId xmlns:a16="http://schemas.microsoft.com/office/drawing/2014/main" val="1919638674"/>
                  </a:ext>
                </a:extLst>
              </a:tr>
            </a:tbl>
          </a:graphicData>
        </a:graphic>
      </p:graphicFrame>
      <p:sp>
        <p:nvSpPr>
          <p:cNvPr id="3" name="Tekstiruutu 2">
            <a:extLst>
              <a:ext uri="{FF2B5EF4-FFF2-40B4-BE49-F238E27FC236}">
                <a16:creationId xmlns:a16="http://schemas.microsoft.com/office/drawing/2014/main" id="{98ABF465-CDC1-4C7A-8A28-BAC70F73E785}"/>
              </a:ext>
            </a:extLst>
          </p:cNvPr>
          <p:cNvSpPr txBox="1"/>
          <p:nvPr/>
        </p:nvSpPr>
        <p:spPr>
          <a:xfrm>
            <a:off x="6577070" y="6096805"/>
            <a:ext cx="494976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1" u="none" strike="noStrike" kern="1200" cap="none" spc="0" normalizeH="0" baseline="0" noProof="0">
                <a:ln>
                  <a:noFill/>
                </a:ln>
                <a:solidFill>
                  <a:prstClr val="black"/>
                </a:solidFill>
                <a:effectLst/>
                <a:uLnTx/>
                <a:uFillTx/>
                <a:latin typeface="Arial" panose="020B0604020202020204"/>
                <a:ea typeface="+mn-ea"/>
                <a:cs typeface="Arial"/>
              </a:rPr>
              <a:t>Kuvaa tiiviisti ohjelman tavoitteet, päätuotokset, hyötytavoitteet ja rajaukset. Tekstin tulee olla linjassa talouden ja toiminnan suunnittelun tekstien kanssa. Kuvaa hyötytavoitteet</a:t>
            </a:r>
            <a:r>
              <a:rPr kumimoji="0" lang="fi-FI" sz="1200" b="0" i="1" u="none" strike="noStrike" kern="1200" cap="none" spc="0" normalizeH="0" noProof="0">
                <a:ln>
                  <a:noFill/>
                </a:ln>
                <a:solidFill>
                  <a:prstClr val="black"/>
                </a:solidFill>
                <a:effectLst/>
                <a:uLnTx/>
                <a:uFillTx/>
                <a:latin typeface="Arial" panose="020B0604020202020204"/>
                <a:ea typeface="+mn-ea"/>
                <a:cs typeface="Arial"/>
              </a:rPr>
              <a:t> tarvittaessa hyötyjen strategiakarttaan.</a:t>
            </a:r>
            <a:endParaRPr kumimoji="0" lang="fi-FI" sz="1200" b="0" i="1" u="none" strike="noStrike" kern="1200" cap="none" spc="0" normalizeH="0" baseline="0" noProof="0">
              <a:ln>
                <a:noFill/>
              </a:ln>
              <a:solidFill>
                <a:prstClr val="black"/>
              </a:solidFill>
              <a:effectLst/>
              <a:uLnTx/>
              <a:uFillTx/>
              <a:latin typeface="Arial" panose="020B0604020202020204"/>
              <a:ea typeface="+mn-ea"/>
              <a:cs typeface="Arial"/>
            </a:endParaRPr>
          </a:p>
        </p:txBody>
      </p:sp>
    </p:spTree>
    <p:extLst>
      <p:ext uri="{BB962C8B-B14F-4D97-AF65-F5344CB8AC3E}">
        <p14:creationId xmlns:p14="http://schemas.microsoft.com/office/powerpoint/2010/main" val="1622286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2800"/>
              <a:t>Toimeenpantavat kokonaisuudet ja niiden keskeiset hyötytavoitteet, mittarit ja tuotokset</a:t>
            </a:r>
          </a:p>
        </p:txBody>
      </p:sp>
      <p:graphicFrame>
        <p:nvGraphicFramePr>
          <p:cNvPr id="4" name="Taulukko 3"/>
          <p:cNvGraphicFramePr>
            <a:graphicFrameLocks noGrp="1"/>
          </p:cNvGraphicFramePr>
          <p:nvPr>
            <p:extLst>
              <p:ext uri="{D42A27DB-BD31-4B8C-83A1-F6EECF244321}">
                <p14:modId xmlns:p14="http://schemas.microsoft.com/office/powerpoint/2010/main" val="2528772256"/>
              </p:ext>
            </p:extLst>
          </p:nvPr>
        </p:nvGraphicFramePr>
        <p:xfrm>
          <a:off x="457200" y="1499155"/>
          <a:ext cx="10696073" cy="4601840"/>
        </p:xfrm>
        <a:graphic>
          <a:graphicData uri="http://schemas.openxmlformats.org/drawingml/2006/table">
            <a:tbl>
              <a:tblPr firstRow="1">
                <a:tableStyleId>{616DA210-FB5B-4158-B5E0-FEB733F419BA}</a:tableStyleId>
              </a:tblPr>
              <a:tblGrid>
                <a:gridCol w="1548451">
                  <a:extLst>
                    <a:ext uri="{9D8B030D-6E8A-4147-A177-3AD203B41FA5}">
                      <a16:colId xmlns:a16="http://schemas.microsoft.com/office/drawing/2014/main" val="158819126"/>
                    </a:ext>
                  </a:extLst>
                </a:gridCol>
                <a:gridCol w="3799584">
                  <a:extLst>
                    <a:ext uri="{9D8B030D-6E8A-4147-A177-3AD203B41FA5}">
                      <a16:colId xmlns:a16="http://schemas.microsoft.com/office/drawing/2014/main" val="392871166"/>
                    </a:ext>
                  </a:extLst>
                </a:gridCol>
                <a:gridCol w="2674019">
                  <a:extLst>
                    <a:ext uri="{9D8B030D-6E8A-4147-A177-3AD203B41FA5}">
                      <a16:colId xmlns:a16="http://schemas.microsoft.com/office/drawing/2014/main" val="4003769519"/>
                    </a:ext>
                  </a:extLst>
                </a:gridCol>
                <a:gridCol w="2674019">
                  <a:extLst>
                    <a:ext uri="{9D8B030D-6E8A-4147-A177-3AD203B41FA5}">
                      <a16:colId xmlns:a16="http://schemas.microsoft.com/office/drawing/2014/main" val="4184361967"/>
                    </a:ext>
                  </a:extLst>
                </a:gridCol>
              </a:tblGrid>
              <a:tr h="920368">
                <a:tc>
                  <a:txBody>
                    <a:bodyPr/>
                    <a:lstStyle/>
                    <a:p>
                      <a:r>
                        <a:rPr lang="fi-FI"/>
                        <a:t>Toimenpide-kokonaisuus/projekti</a:t>
                      </a:r>
                    </a:p>
                  </a:txBody>
                  <a:tcPr>
                    <a:solidFill>
                      <a:schemeClr val="bg2"/>
                    </a:solidFill>
                  </a:tcPr>
                </a:tc>
                <a:tc>
                  <a:txBody>
                    <a:bodyPr/>
                    <a:lstStyle/>
                    <a:p>
                      <a:r>
                        <a:rPr lang="fi-FI"/>
                        <a:t>Hyötytavoitteet</a:t>
                      </a:r>
                    </a:p>
                  </a:txBody>
                  <a:tcPr>
                    <a:solidFill>
                      <a:schemeClr val="bg2"/>
                    </a:solidFill>
                  </a:tcPr>
                </a:tc>
                <a:tc>
                  <a:txBody>
                    <a:bodyPr/>
                    <a:lstStyle/>
                    <a:p>
                      <a:r>
                        <a:rPr lang="fi-FI"/>
                        <a:t>Mittarit hyötytavoitteiden todentamiseen</a:t>
                      </a:r>
                    </a:p>
                  </a:txBody>
                  <a:tcPr>
                    <a:solidFill>
                      <a:schemeClr val="bg2"/>
                    </a:solidFill>
                  </a:tcPr>
                </a:tc>
                <a:tc>
                  <a:txBody>
                    <a:bodyPr/>
                    <a:lstStyle/>
                    <a:p>
                      <a:r>
                        <a:rPr lang="fi-FI"/>
                        <a:t>Keskeiset tuotokset</a:t>
                      </a:r>
                    </a:p>
                  </a:txBody>
                  <a:tcPr>
                    <a:solidFill>
                      <a:schemeClr val="bg2"/>
                    </a:solidFill>
                  </a:tcPr>
                </a:tc>
                <a:extLst>
                  <a:ext uri="{0D108BD9-81ED-4DB2-BD59-A6C34878D82A}">
                    <a16:rowId xmlns:a16="http://schemas.microsoft.com/office/drawing/2014/main" val="3256178520"/>
                  </a:ext>
                </a:extLst>
              </a:tr>
              <a:tr h="920368">
                <a:tc>
                  <a:txBody>
                    <a:bodyPr/>
                    <a:lstStyle/>
                    <a:p>
                      <a:endParaRPr lang="fi-FI" sz="1200"/>
                    </a:p>
                  </a:txBody>
                  <a:tcPr/>
                </a:tc>
                <a:tc>
                  <a:txBody>
                    <a:bodyPr/>
                    <a:lstStyle/>
                    <a:p>
                      <a:endParaRPr lang="fi-FI" sz="12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u="none" strike="noStrike" kern="1200" baseline="0"/>
                        <a:t>[Mittarit, mittaustapa ja ajoitus] </a:t>
                      </a:r>
                      <a:endParaRPr lang="fi-FI" sz="1200" b="0" i="0" u="none" strike="noStrike" kern="1200" baseline="0">
                        <a:solidFill>
                          <a:schemeClr val="tx1"/>
                        </a:solidFill>
                        <a:latin typeface="Arial Black" panose="020B0604020202020204" pitchFamily="34" charset="0"/>
                      </a:endParaRPr>
                    </a:p>
                  </a:txBody>
                  <a:tcPr/>
                </a:tc>
                <a:tc>
                  <a:txBody>
                    <a:bodyPr/>
                    <a:lstStyle/>
                    <a:p>
                      <a:endParaRPr lang="fi-FI" sz="1200"/>
                    </a:p>
                  </a:txBody>
                  <a:tcPr/>
                </a:tc>
                <a:extLst>
                  <a:ext uri="{0D108BD9-81ED-4DB2-BD59-A6C34878D82A}">
                    <a16:rowId xmlns:a16="http://schemas.microsoft.com/office/drawing/2014/main" val="2774760662"/>
                  </a:ext>
                </a:extLst>
              </a:tr>
              <a:tr h="920368">
                <a:tc>
                  <a:txBody>
                    <a:bodyPr/>
                    <a:lstStyle/>
                    <a:p>
                      <a:endParaRPr lang="fi-FI" sz="1200"/>
                    </a:p>
                  </a:txBody>
                  <a:tcPr/>
                </a:tc>
                <a:tc>
                  <a:txBody>
                    <a:bodyPr/>
                    <a:lstStyle/>
                    <a:p>
                      <a:endParaRPr lang="fi-FI" sz="1200"/>
                    </a:p>
                  </a:txBody>
                  <a:tcPr/>
                </a:tc>
                <a:tc>
                  <a:txBody>
                    <a:bodyPr/>
                    <a:lstStyle/>
                    <a:p>
                      <a:endParaRPr lang="fi-FI" sz="1200"/>
                    </a:p>
                  </a:txBody>
                  <a:tcPr/>
                </a:tc>
                <a:tc>
                  <a:txBody>
                    <a:bodyPr/>
                    <a:lstStyle/>
                    <a:p>
                      <a:endParaRPr lang="fi-FI" sz="1200"/>
                    </a:p>
                  </a:txBody>
                  <a:tcPr/>
                </a:tc>
                <a:extLst>
                  <a:ext uri="{0D108BD9-81ED-4DB2-BD59-A6C34878D82A}">
                    <a16:rowId xmlns:a16="http://schemas.microsoft.com/office/drawing/2014/main" val="3484077726"/>
                  </a:ext>
                </a:extLst>
              </a:tr>
              <a:tr h="920368">
                <a:tc>
                  <a:txBody>
                    <a:bodyPr/>
                    <a:lstStyle/>
                    <a:p>
                      <a:endParaRPr lang="fi-FI" sz="1200"/>
                    </a:p>
                  </a:txBody>
                  <a:tcPr/>
                </a:tc>
                <a:tc>
                  <a:txBody>
                    <a:bodyPr/>
                    <a:lstStyle/>
                    <a:p>
                      <a:endParaRPr lang="fi-FI" sz="1200"/>
                    </a:p>
                  </a:txBody>
                  <a:tcPr/>
                </a:tc>
                <a:tc>
                  <a:txBody>
                    <a:bodyPr/>
                    <a:lstStyle/>
                    <a:p>
                      <a:endParaRPr lang="fi-FI" sz="1200"/>
                    </a:p>
                  </a:txBody>
                  <a:tcPr/>
                </a:tc>
                <a:tc>
                  <a:txBody>
                    <a:bodyPr/>
                    <a:lstStyle/>
                    <a:p>
                      <a:endParaRPr lang="fi-FI" sz="1200"/>
                    </a:p>
                  </a:txBody>
                  <a:tcPr/>
                </a:tc>
                <a:extLst>
                  <a:ext uri="{0D108BD9-81ED-4DB2-BD59-A6C34878D82A}">
                    <a16:rowId xmlns:a16="http://schemas.microsoft.com/office/drawing/2014/main" val="3055954000"/>
                  </a:ext>
                </a:extLst>
              </a:tr>
              <a:tr h="920368">
                <a:tc>
                  <a:txBody>
                    <a:bodyPr/>
                    <a:lstStyle/>
                    <a:p>
                      <a:endParaRPr lang="fi-FI" sz="1200"/>
                    </a:p>
                  </a:txBody>
                  <a:tcPr/>
                </a:tc>
                <a:tc>
                  <a:txBody>
                    <a:bodyPr/>
                    <a:lstStyle/>
                    <a:p>
                      <a:endParaRPr lang="fi-FI" sz="1200"/>
                    </a:p>
                  </a:txBody>
                  <a:tcPr/>
                </a:tc>
                <a:tc>
                  <a:txBody>
                    <a:bodyPr/>
                    <a:lstStyle/>
                    <a:p>
                      <a:endParaRPr lang="fi-FI" sz="1200"/>
                    </a:p>
                  </a:txBody>
                  <a:tcPr/>
                </a:tc>
                <a:tc>
                  <a:txBody>
                    <a:bodyPr/>
                    <a:lstStyle/>
                    <a:p>
                      <a:endParaRPr lang="fi-FI" sz="1200"/>
                    </a:p>
                  </a:txBody>
                  <a:tcPr/>
                </a:tc>
                <a:extLst>
                  <a:ext uri="{0D108BD9-81ED-4DB2-BD59-A6C34878D82A}">
                    <a16:rowId xmlns:a16="http://schemas.microsoft.com/office/drawing/2014/main" val="1340215710"/>
                  </a:ext>
                </a:extLst>
              </a:tr>
            </a:tbl>
          </a:graphicData>
        </a:graphic>
      </p:graphicFrame>
      <p:sp>
        <p:nvSpPr>
          <p:cNvPr id="3" name="Tekstiruutu 2"/>
          <p:cNvSpPr txBox="1"/>
          <p:nvPr/>
        </p:nvSpPr>
        <p:spPr>
          <a:xfrm>
            <a:off x="6074569" y="6222685"/>
            <a:ext cx="578501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1" u="none" strike="noStrike" kern="1200" cap="none" spc="0" normalizeH="0" baseline="0" noProof="0">
                <a:ln>
                  <a:noFill/>
                </a:ln>
                <a:solidFill>
                  <a:prstClr val="black"/>
                </a:solidFill>
                <a:effectLst/>
                <a:uLnTx/>
                <a:uFillTx/>
                <a:latin typeface="Arial" panose="020B0604020202020204"/>
                <a:ea typeface="+mn-ea"/>
                <a:cs typeface="+mn-cs"/>
              </a:rPr>
              <a:t>Kuvaa toimenpidekokonaisuudet ja niiden tarkemmat hyötytavoitteet, mittarit ja tuotokset. Huomioi tarvittaessa eri kohderyhmät. </a:t>
            </a:r>
          </a:p>
        </p:txBody>
      </p:sp>
    </p:spTree>
    <p:extLst>
      <p:ext uri="{BB962C8B-B14F-4D97-AF65-F5344CB8AC3E}">
        <p14:creationId xmlns:p14="http://schemas.microsoft.com/office/powerpoint/2010/main" val="893980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Otsikko 1">
            <a:extLst>
              <a:ext uri="{FF2B5EF4-FFF2-40B4-BE49-F238E27FC236}">
                <a16:creationId xmlns:a16="http://schemas.microsoft.com/office/drawing/2014/main" id="{7EDB6582-29CE-8343-A483-2318936CA17E}"/>
              </a:ext>
            </a:extLst>
          </p:cNvPr>
          <p:cNvSpPr>
            <a:spLocks noGrp="1"/>
          </p:cNvSpPr>
          <p:nvPr>
            <p:ph type="title"/>
          </p:nvPr>
        </p:nvSpPr>
        <p:spPr/>
        <p:txBody>
          <a:bodyPr/>
          <a:lstStyle/>
          <a:p>
            <a:pPr eaLnBrk="1" hangingPunct="1"/>
            <a:r>
              <a:rPr lang="fi-FI" altLang="fi-FI" sz="3200">
                <a:latin typeface="Arial Black" panose="020B0604020202020204" pitchFamily="34" charset="0"/>
              </a:rPr>
              <a:t>Etenemisen edellytykset ja keskeisimmät riippuvuudet muuhun kehittämiseen</a:t>
            </a:r>
          </a:p>
        </p:txBody>
      </p:sp>
      <p:sp>
        <p:nvSpPr>
          <p:cNvPr id="109571" name="Päivämäärän paikkamerkki 3">
            <a:extLst>
              <a:ext uri="{FF2B5EF4-FFF2-40B4-BE49-F238E27FC236}">
                <a16:creationId xmlns:a16="http://schemas.microsoft.com/office/drawing/2014/main" id="{DD1831A9-5330-FD42-AC6E-E738BBA5D9A3}"/>
              </a:ext>
            </a:extLst>
          </p:cNvPr>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buChar char="•"/>
              <a:defRPr sz="2500">
                <a:solidFill>
                  <a:schemeClr val="tx1"/>
                </a:solidFill>
                <a:latin typeface="Arial" panose="020B0604020202020204" pitchFamily="34" charset="0"/>
              </a:defRPr>
            </a:lvl1pPr>
            <a:lvl2pPr marL="742950" indent="-285750">
              <a:buFont typeface="Arial" panose="020B0604020202020204" pitchFamily="34" charset="0"/>
              <a:buChar char="•"/>
              <a:defRPr sz="2400">
                <a:solidFill>
                  <a:schemeClr val="tx1"/>
                </a:solidFill>
                <a:latin typeface="Arial" panose="020B0604020202020204" pitchFamily="34" charset="0"/>
              </a:defRPr>
            </a:lvl2pPr>
            <a:lvl3pPr marL="1143000" indent="-228600">
              <a:buFont typeface="Arial" panose="020B0604020202020204" pitchFamily="34" charset="0"/>
              <a:buChar char="•"/>
              <a:defRPr sz="2000">
                <a:solidFill>
                  <a:schemeClr val="tx1"/>
                </a:solidFill>
                <a:latin typeface="Arial" panose="020B0604020202020204" pitchFamily="34" charset="0"/>
              </a:defRPr>
            </a:lvl3pPr>
            <a:lvl4pPr marL="1600200" indent="-228600">
              <a:buFont typeface="Arial" panose="020B0604020202020204" pitchFamily="34" charset="0"/>
              <a:buChar char="•"/>
              <a:defRPr>
                <a:solidFill>
                  <a:schemeClr val="tx1"/>
                </a:solidFill>
                <a:latin typeface="Arial" panose="020B0604020202020204" pitchFamily="34" charset="0"/>
              </a:defRPr>
            </a:lvl4pPr>
            <a:lvl5pPr marL="2057400" indent="-228600">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1678F1AE-0555-3A4F-ADC9-F4021B700E43}" type="datetime1">
              <a:rPr kumimoji="0" lang="fi-FI" altLang="fi-FI"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10.2.2022</a:t>
            </a:fld>
            <a:endParaRPr kumimoji="0" lang="fi-FI" altLang="fi-FI"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9573" name="Dian numeron paikkamerkki 5">
            <a:extLst>
              <a:ext uri="{FF2B5EF4-FFF2-40B4-BE49-F238E27FC236}">
                <a16:creationId xmlns:a16="http://schemas.microsoft.com/office/drawing/2014/main" id="{4404A5FE-ADCD-6F42-B4B5-3DC7960BCCD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buChar char="•"/>
              <a:defRPr sz="2500">
                <a:solidFill>
                  <a:schemeClr val="tx1"/>
                </a:solidFill>
                <a:latin typeface="Arial" panose="020B0604020202020204" pitchFamily="34" charset="0"/>
              </a:defRPr>
            </a:lvl1pPr>
            <a:lvl2pPr marL="742950" indent="-285750">
              <a:buFont typeface="Arial" panose="020B0604020202020204" pitchFamily="34" charset="0"/>
              <a:buChar char="•"/>
              <a:defRPr sz="2400">
                <a:solidFill>
                  <a:schemeClr val="tx1"/>
                </a:solidFill>
                <a:latin typeface="Arial" panose="020B0604020202020204" pitchFamily="34" charset="0"/>
              </a:defRPr>
            </a:lvl2pPr>
            <a:lvl3pPr marL="1143000" indent="-228600">
              <a:buFont typeface="Arial" panose="020B0604020202020204" pitchFamily="34" charset="0"/>
              <a:buChar char="•"/>
              <a:defRPr sz="2000">
                <a:solidFill>
                  <a:schemeClr val="tx1"/>
                </a:solidFill>
                <a:latin typeface="Arial" panose="020B0604020202020204" pitchFamily="34" charset="0"/>
              </a:defRPr>
            </a:lvl3pPr>
            <a:lvl4pPr marL="1600200" indent="-228600">
              <a:buFont typeface="Arial" panose="020B0604020202020204" pitchFamily="34" charset="0"/>
              <a:buChar char="•"/>
              <a:defRPr>
                <a:solidFill>
                  <a:schemeClr val="tx1"/>
                </a:solidFill>
                <a:latin typeface="Arial" panose="020B0604020202020204" pitchFamily="34" charset="0"/>
              </a:defRPr>
            </a:lvl4pPr>
            <a:lvl5pPr marL="2057400" indent="-228600">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F32B1CF-9DC2-E547-B9CF-29EB3A19BE48}" type="slidenum">
              <a:rPr kumimoji="0" lang="fi-FI" altLang="fi-FI" sz="13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fi-FI" altLang="fi-FI" sz="13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aphicFrame>
        <p:nvGraphicFramePr>
          <p:cNvPr id="2" name="Taulukko 1"/>
          <p:cNvGraphicFramePr>
            <a:graphicFrameLocks noGrp="1"/>
          </p:cNvGraphicFramePr>
          <p:nvPr/>
        </p:nvGraphicFramePr>
        <p:xfrm>
          <a:off x="457199" y="1618937"/>
          <a:ext cx="10845385" cy="4084320"/>
        </p:xfrm>
        <a:graphic>
          <a:graphicData uri="http://schemas.openxmlformats.org/drawingml/2006/table">
            <a:tbl>
              <a:tblPr>
                <a:tableStyleId>{616DA210-FB5B-4158-B5E0-FEB733F419BA}</a:tableStyleId>
              </a:tblPr>
              <a:tblGrid>
                <a:gridCol w="1632202">
                  <a:extLst>
                    <a:ext uri="{9D8B030D-6E8A-4147-A177-3AD203B41FA5}">
                      <a16:colId xmlns:a16="http://schemas.microsoft.com/office/drawing/2014/main" val="1867952167"/>
                    </a:ext>
                  </a:extLst>
                </a:gridCol>
                <a:gridCol w="9213183">
                  <a:extLst>
                    <a:ext uri="{9D8B030D-6E8A-4147-A177-3AD203B41FA5}">
                      <a16:colId xmlns:a16="http://schemas.microsoft.com/office/drawing/2014/main" val="3784997081"/>
                    </a:ext>
                  </a:extLst>
                </a:gridCol>
              </a:tblGrid>
              <a:tr h="1464040">
                <a:tc>
                  <a:txBody>
                    <a:bodyPr/>
                    <a:lstStyle/>
                    <a:p>
                      <a:r>
                        <a:rPr lang="fi-FI"/>
                        <a:t>Edellytykset</a:t>
                      </a:r>
                    </a:p>
                  </a:txBody>
                  <a:tcPr>
                    <a:solidFill>
                      <a:schemeClr val="bg2"/>
                    </a:solidFill>
                  </a:tcPr>
                </a:tc>
                <a:tc>
                  <a:txBody>
                    <a:bodyPr/>
                    <a:lstStyle/>
                    <a:p>
                      <a:endParaRPr lang="fi-FI" sz="1600"/>
                    </a:p>
                    <a:p>
                      <a:endParaRPr lang="fi-FI" sz="1600"/>
                    </a:p>
                    <a:p>
                      <a:endParaRPr lang="fi-FI" sz="1600"/>
                    </a:p>
                    <a:p>
                      <a:endParaRPr lang="fi-FI" sz="1600"/>
                    </a:p>
                    <a:p>
                      <a:endParaRPr lang="fi-FI" sz="1600"/>
                    </a:p>
                    <a:p>
                      <a:endParaRPr lang="fi-FI" sz="1600"/>
                    </a:p>
                    <a:p>
                      <a:endParaRPr lang="fi-FI" sz="1600"/>
                    </a:p>
                    <a:p>
                      <a:endParaRPr lang="fi-FI" sz="1600"/>
                    </a:p>
                  </a:txBody>
                  <a:tcPr/>
                </a:tc>
                <a:extLst>
                  <a:ext uri="{0D108BD9-81ED-4DB2-BD59-A6C34878D82A}">
                    <a16:rowId xmlns:a16="http://schemas.microsoft.com/office/drawing/2014/main" val="1990202422"/>
                  </a:ext>
                </a:extLst>
              </a:tr>
              <a:tr h="1464040">
                <a:tc>
                  <a:txBody>
                    <a:bodyPr/>
                    <a:lstStyle/>
                    <a:p>
                      <a:r>
                        <a:rPr lang="fi-FI"/>
                        <a:t>Riippuvuudet</a:t>
                      </a:r>
                    </a:p>
                  </a:txBody>
                  <a:tcPr>
                    <a:solidFill>
                      <a:schemeClr val="bg2"/>
                    </a:solidFill>
                  </a:tcPr>
                </a:tc>
                <a:tc>
                  <a:txBody>
                    <a:bodyPr/>
                    <a:lstStyle/>
                    <a:p>
                      <a:endParaRPr lang="fi-FI" sz="1600"/>
                    </a:p>
                    <a:p>
                      <a:endParaRPr lang="fi-FI" sz="1600"/>
                    </a:p>
                    <a:p>
                      <a:endParaRPr lang="fi-FI" sz="1600"/>
                    </a:p>
                    <a:p>
                      <a:endParaRPr lang="fi-FI" sz="1600"/>
                    </a:p>
                    <a:p>
                      <a:endParaRPr lang="fi-FI" sz="1600"/>
                    </a:p>
                    <a:p>
                      <a:endParaRPr lang="fi-FI" sz="1600"/>
                    </a:p>
                    <a:p>
                      <a:endParaRPr lang="fi-FI" sz="1600"/>
                    </a:p>
                    <a:p>
                      <a:endParaRPr lang="fi-FI" sz="1600"/>
                    </a:p>
                  </a:txBody>
                  <a:tcPr/>
                </a:tc>
                <a:extLst>
                  <a:ext uri="{0D108BD9-81ED-4DB2-BD59-A6C34878D82A}">
                    <a16:rowId xmlns:a16="http://schemas.microsoft.com/office/drawing/2014/main" val="3407566157"/>
                  </a:ext>
                </a:extLst>
              </a:tr>
            </a:tbl>
          </a:graphicData>
        </a:graphic>
      </p:graphicFrame>
      <p:sp>
        <p:nvSpPr>
          <p:cNvPr id="7" name="Tekstiruutu 6"/>
          <p:cNvSpPr txBox="1"/>
          <p:nvPr/>
        </p:nvSpPr>
        <p:spPr>
          <a:xfrm>
            <a:off x="5544482" y="6266859"/>
            <a:ext cx="5785017" cy="523220"/>
          </a:xfrm>
          <a:prstGeom prst="rect">
            <a:avLst/>
          </a:prstGeom>
          <a:noFill/>
        </p:spPr>
        <p:txBody>
          <a:bodyPr wrap="square" lIns="91440" tIns="45720" rIns="91440" bIns="45720" rtlCol="0" anchor="t">
            <a:spAutoFit/>
          </a:bodyPr>
          <a:lstStyle/>
          <a:p>
            <a:pPr>
              <a:defRPr/>
            </a:pPr>
            <a:r>
              <a:rPr kumimoji="0" lang="fi-FI" sz="1400" b="0" i="1" u="none" strike="noStrike" kern="1200" cap="none" spc="0" normalizeH="0" baseline="0" noProof="0">
                <a:ln>
                  <a:noFill/>
                </a:ln>
                <a:effectLst/>
                <a:uLnTx/>
                <a:uFillTx/>
                <a:latin typeface="Arial" panose="020B0604020202020204"/>
                <a:ea typeface="+mn-ea"/>
                <a:cs typeface="+mn-cs"/>
              </a:rPr>
              <a:t>Kuvaa </a:t>
            </a:r>
            <a:r>
              <a:rPr lang="fi-FI" sz="1400" i="1">
                <a:latin typeface="Arial" panose="020B0604020202020204"/>
              </a:rPr>
              <a:t>edellytykset, jotka tulee olla tehtynä ja saatavilla ja riippuvuudet muuhun kehittämiseen, resursseihin ja erityisosaamiseen. </a:t>
            </a:r>
            <a:endParaRPr lang="fi-FI" sz="1400" b="0" i="1" u="none" strike="noStrike" kern="1200" cap="none" spc="0" normalizeH="0" baseline="0" noProof="0">
              <a:ln>
                <a:noFill/>
              </a:ln>
              <a:effectLst/>
              <a:uLnTx/>
              <a:uFillTx/>
              <a:latin typeface="Arial" panose="020B0604020202020204"/>
              <a:cs typeface="Arial"/>
            </a:endParaRPr>
          </a:p>
        </p:txBody>
      </p:sp>
    </p:spTree>
    <p:extLst>
      <p:ext uri="{BB962C8B-B14F-4D97-AF65-F5344CB8AC3E}">
        <p14:creationId xmlns:p14="http://schemas.microsoft.com/office/powerpoint/2010/main" val="3637752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6B340E5-DC5C-4C14-BAB4-54D893B0AEF1}"/>
              </a:ext>
            </a:extLst>
          </p:cNvPr>
          <p:cNvSpPr>
            <a:spLocks noGrp="1"/>
          </p:cNvSpPr>
          <p:nvPr>
            <p:ph type="title"/>
          </p:nvPr>
        </p:nvSpPr>
        <p:spPr>
          <a:xfrm>
            <a:off x="457198" y="244055"/>
            <a:ext cx="11346874" cy="329006"/>
          </a:xfrm>
        </p:spPr>
        <p:txBody>
          <a:bodyPr/>
          <a:lstStyle/>
          <a:p>
            <a:r>
              <a:rPr lang="en-GB" sz="2400" err="1"/>
              <a:t>Tuotokset</a:t>
            </a:r>
            <a:r>
              <a:rPr lang="en-GB" sz="2400"/>
              <a:t> </a:t>
            </a:r>
            <a:r>
              <a:rPr lang="en-GB" sz="2400" err="1"/>
              <a:t>tiekartalla</a:t>
            </a:r>
            <a:endParaRPr lang="en-GB" sz="2400"/>
          </a:p>
        </p:txBody>
      </p:sp>
      <p:graphicFrame>
        <p:nvGraphicFramePr>
          <p:cNvPr id="33" name="Table 32">
            <a:extLst>
              <a:ext uri="{FF2B5EF4-FFF2-40B4-BE49-F238E27FC236}">
                <a16:creationId xmlns:a16="http://schemas.microsoft.com/office/drawing/2014/main" id="{B61AE8F6-18DC-4B27-AFC5-FED5E141A75A}"/>
              </a:ext>
            </a:extLst>
          </p:cNvPr>
          <p:cNvGraphicFramePr>
            <a:graphicFrameLocks noGrp="1"/>
          </p:cNvGraphicFramePr>
          <p:nvPr/>
        </p:nvGraphicFramePr>
        <p:xfrm>
          <a:off x="457199" y="659152"/>
          <a:ext cx="11346873" cy="5157411"/>
        </p:xfrm>
        <a:graphic>
          <a:graphicData uri="http://schemas.openxmlformats.org/drawingml/2006/table">
            <a:tbl>
              <a:tblPr firstRow="1">
                <a:tableStyleId>{616DA210-FB5B-4158-B5E0-FEB733F419BA}</a:tableStyleId>
              </a:tblPr>
              <a:tblGrid>
                <a:gridCol w="318062">
                  <a:extLst>
                    <a:ext uri="{9D8B030D-6E8A-4147-A177-3AD203B41FA5}">
                      <a16:colId xmlns:a16="http://schemas.microsoft.com/office/drawing/2014/main" val="20000"/>
                    </a:ext>
                  </a:extLst>
                </a:gridCol>
                <a:gridCol w="1341425">
                  <a:extLst>
                    <a:ext uri="{9D8B030D-6E8A-4147-A177-3AD203B41FA5}">
                      <a16:colId xmlns:a16="http://schemas.microsoft.com/office/drawing/2014/main" val="1584706731"/>
                    </a:ext>
                  </a:extLst>
                </a:gridCol>
                <a:gridCol w="1031248">
                  <a:extLst>
                    <a:ext uri="{9D8B030D-6E8A-4147-A177-3AD203B41FA5}">
                      <a16:colId xmlns:a16="http://schemas.microsoft.com/office/drawing/2014/main" val="4287374029"/>
                    </a:ext>
                  </a:extLst>
                </a:gridCol>
                <a:gridCol w="3217882">
                  <a:extLst>
                    <a:ext uri="{9D8B030D-6E8A-4147-A177-3AD203B41FA5}">
                      <a16:colId xmlns:a16="http://schemas.microsoft.com/office/drawing/2014/main" val="1812680871"/>
                    </a:ext>
                  </a:extLst>
                </a:gridCol>
                <a:gridCol w="1812752">
                  <a:extLst>
                    <a:ext uri="{9D8B030D-6E8A-4147-A177-3AD203B41FA5}">
                      <a16:colId xmlns:a16="http://schemas.microsoft.com/office/drawing/2014/main" val="2198577776"/>
                    </a:ext>
                  </a:extLst>
                </a:gridCol>
                <a:gridCol w="1812752">
                  <a:extLst>
                    <a:ext uri="{9D8B030D-6E8A-4147-A177-3AD203B41FA5}">
                      <a16:colId xmlns:a16="http://schemas.microsoft.com/office/drawing/2014/main" val="3234188391"/>
                    </a:ext>
                  </a:extLst>
                </a:gridCol>
                <a:gridCol w="1812752">
                  <a:extLst>
                    <a:ext uri="{9D8B030D-6E8A-4147-A177-3AD203B41FA5}">
                      <a16:colId xmlns:a16="http://schemas.microsoft.com/office/drawing/2014/main" val="1591183144"/>
                    </a:ext>
                  </a:extLst>
                </a:gridCol>
              </a:tblGrid>
              <a:tr h="654697">
                <a:tc rowSpan="2" gridSpan="2">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r>
                        <a:rPr lang="en-GB" sz="1050" baseline="0"/>
                        <a:t>RAG</a:t>
                      </a:r>
                      <a:endParaRPr lang="en-GB" sz="1050" baseline="0">
                        <a:solidFill>
                          <a:schemeClr val="bg1"/>
                        </a:solidFill>
                        <a:latin typeface="+mn-lt"/>
                        <a:cs typeface="Calibri"/>
                      </a:endParaRPr>
                    </a:p>
                  </a:txBody>
                  <a:tcPr marL="91430" marR="91430" marT="45726" marB="45726" anchor="b">
                    <a:solidFill>
                      <a:schemeClr val="bg1">
                        <a:lumMod val="85000"/>
                      </a:schemeClr>
                    </a:solidFill>
                  </a:tcPr>
                </a:tc>
                <a:tc rowSpan="2" hMerge="1">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r>
                        <a:rPr lang="fi-FI" sz="1400" baseline="0"/>
                        <a:t>H2 2021</a:t>
                      </a:r>
                      <a:endParaRPr lang="en-GB" sz="1400" baseline="0">
                        <a:solidFill>
                          <a:schemeClr val="bg1"/>
                        </a:solidFill>
                        <a:latin typeface="+mn-lt"/>
                        <a:cs typeface="Calibri"/>
                      </a:endParaRPr>
                    </a:p>
                  </a:txBody>
                  <a:tcPr marL="91430" marR="91430" marT="45726" marB="45726"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fi-FI" sz="1400" baseline="0"/>
                        <a:t>2022</a:t>
                      </a:r>
                      <a:endParaRPr lang="en-GB" sz="1400" baseline="0">
                        <a:solidFill>
                          <a:schemeClr val="bg1"/>
                        </a:solidFill>
                        <a:latin typeface="+mn-lt"/>
                        <a:cs typeface="Calibri"/>
                      </a:endParaRPr>
                    </a:p>
                  </a:txBody>
                  <a:tcPr marL="91430" marR="91430" marT="45726" marB="45726"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r>
                        <a:rPr lang="fi-FI" sz="1400" baseline="0"/>
                        <a:t>2023</a:t>
                      </a:r>
                      <a:endParaRPr lang="en-GB" sz="1400" baseline="0">
                        <a:solidFill>
                          <a:schemeClr val="bg1"/>
                        </a:solidFill>
                        <a:latin typeface="+mn-lt"/>
                        <a:cs typeface="Calibri"/>
                      </a:endParaRPr>
                    </a:p>
                  </a:txBody>
                  <a:tcPr marL="91430" marR="91430" marT="45726" marB="45726"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r>
                        <a:rPr lang="fi-FI" sz="1400" baseline="0"/>
                        <a:t>2024</a:t>
                      </a:r>
                      <a:endParaRPr lang="en-GB" sz="1400" baseline="0">
                        <a:solidFill>
                          <a:schemeClr val="bg1"/>
                        </a:solidFill>
                        <a:latin typeface="+mn-lt"/>
                        <a:cs typeface="Calibri"/>
                      </a:endParaRPr>
                    </a:p>
                  </a:txBody>
                  <a:tcPr marL="91430" marR="91430" marT="45726" marB="45726"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r>
                        <a:rPr lang="en-GB" sz="1400" baseline="0"/>
                        <a:t>2025</a:t>
                      </a:r>
                      <a:endParaRPr lang="en-GB" sz="1400" baseline="0">
                        <a:solidFill>
                          <a:schemeClr val="tx1"/>
                        </a:solidFill>
                        <a:latin typeface="+mn-lt"/>
                        <a:cs typeface="Calibri"/>
                      </a:endParaRPr>
                    </a:p>
                  </a:txBody>
                  <a:tcPr marL="91430" marR="91430" marT="45726" marB="45726" anchor="ctr">
                    <a:solidFill>
                      <a:schemeClr val="bg1">
                        <a:lumMod val="85000"/>
                      </a:schemeClr>
                    </a:solidFill>
                  </a:tcPr>
                </a:tc>
                <a:extLst>
                  <a:ext uri="{0D108BD9-81ED-4DB2-BD59-A6C34878D82A}">
                    <a16:rowId xmlns:a16="http://schemas.microsoft.com/office/drawing/2014/main" val="10000"/>
                  </a:ext>
                </a:extLst>
              </a:tr>
              <a:tr h="230472">
                <a:tc gridSpan="2" vMerge="1">
                  <a:txBody>
                    <a:bodyPr/>
                    <a:lstStyle/>
                    <a:p>
                      <a:endParaRPr lang="en-GB"/>
                    </a:p>
                  </a:txBody>
                  <a:tcPr/>
                </a:tc>
                <a:tc hMerge="1" vMerge="1">
                  <a:txBody>
                    <a:bodyPr/>
                    <a:lstStyle/>
                    <a:p>
                      <a:endParaRPr lang="en-GB"/>
                    </a:p>
                  </a:txBody>
                  <a:tcPr/>
                </a:tc>
                <a:tc>
                  <a:txBody>
                    <a:bodyPr/>
                    <a:lstStyle/>
                    <a:p>
                      <a:pPr marL="0" indent="0" algn="ctr">
                        <a:buFont typeface="+mj-lt"/>
                        <a:buNone/>
                      </a:pPr>
                      <a:endParaRPr lang="en-GB" sz="100" b="1" baseline="0">
                        <a:solidFill>
                          <a:schemeClr val="tx1"/>
                        </a:solidFill>
                        <a:latin typeface="Calibri" pitchFamily="34" charset="0"/>
                        <a:cs typeface="Calibri" pitchFamily="34" charset="0"/>
                      </a:endParaRPr>
                    </a:p>
                  </a:txBody>
                  <a:tcPr marL="91430" marR="91430" marT="45726" marB="45726" anchor="ctr"/>
                </a:tc>
                <a:tc>
                  <a:txBody>
                    <a:bodyPr/>
                    <a:lstStyle/>
                    <a:p>
                      <a:pPr marL="0" indent="0" algn="ctr">
                        <a:buFont typeface="+mj-lt"/>
                        <a:buNone/>
                      </a:pPr>
                      <a:endParaRPr lang="en-GB" sz="100" b="1" baseline="0">
                        <a:solidFill>
                          <a:schemeClr val="tx1"/>
                        </a:solidFill>
                        <a:latin typeface="Calibri" pitchFamily="34" charset="0"/>
                        <a:cs typeface="Calibri" pitchFamily="34" charset="0"/>
                      </a:endParaRPr>
                    </a:p>
                  </a:txBody>
                  <a:tcPr marL="91430" marR="91430" marT="45726" marB="45726" anchor="ctr"/>
                </a:tc>
                <a:tc>
                  <a:txBody>
                    <a:bodyPr/>
                    <a:lstStyle/>
                    <a:p>
                      <a:pPr marL="0" indent="0" algn="ctr">
                        <a:buFont typeface="+mj-lt"/>
                        <a:buNone/>
                      </a:pPr>
                      <a:endParaRPr lang="en-GB" sz="100" b="1" baseline="0">
                        <a:solidFill>
                          <a:schemeClr val="tx1"/>
                        </a:solidFill>
                        <a:latin typeface="Calibri" pitchFamily="34" charset="0"/>
                        <a:cs typeface="Calibri" pitchFamily="34" charset="0"/>
                      </a:endParaRPr>
                    </a:p>
                  </a:txBody>
                  <a:tcPr marL="91430" marR="91430" marT="45726" marB="45726" anchor="ctr"/>
                </a:tc>
                <a:tc>
                  <a:txBody>
                    <a:bodyPr/>
                    <a:lstStyle/>
                    <a:p>
                      <a:pPr marL="0" indent="0" algn="ctr">
                        <a:buFont typeface="+mj-lt"/>
                        <a:buNone/>
                      </a:pPr>
                      <a:endParaRPr lang="en-GB" sz="100" b="1" baseline="0">
                        <a:solidFill>
                          <a:schemeClr val="tx1"/>
                        </a:solidFill>
                        <a:latin typeface="Calibri" pitchFamily="34" charset="0"/>
                        <a:cs typeface="Calibri" pitchFamily="34" charset="0"/>
                      </a:endParaRPr>
                    </a:p>
                  </a:txBody>
                  <a:tcPr marL="91430" marR="91430" marT="45726" marB="45726" anchor="ctr"/>
                </a:tc>
                <a:tc>
                  <a:txBody>
                    <a:bodyPr/>
                    <a:lstStyle/>
                    <a:p>
                      <a:pPr marL="0" indent="0" algn="ctr">
                        <a:buFont typeface="+mj-lt"/>
                        <a:buNone/>
                      </a:pPr>
                      <a:endParaRPr lang="en-GB" sz="100" b="1" baseline="0">
                        <a:solidFill>
                          <a:schemeClr val="tx1"/>
                        </a:solidFill>
                        <a:latin typeface="Calibri" pitchFamily="34" charset="0"/>
                        <a:cs typeface="Calibri" pitchFamily="34" charset="0"/>
                      </a:endParaRPr>
                    </a:p>
                  </a:txBody>
                  <a:tcPr marL="91430" marR="91430" marT="45726" marB="45726" anchor="ctr"/>
                </a:tc>
                <a:extLst>
                  <a:ext uri="{0D108BD9-81ED-4DB2-BD59-A6C34878D82A}">
                    <a16:rowId xmlns:a16="http://schemas.microsoft.com/office/drawing/2014/main" val="10001"/>
                  </a:ext>
                </a:extLst>
              </a:tr>
              <a:tr h="1097517">
                <a:tc>
                  <a:txBody>
                    <a:bodyPr/>
                    <a:lstStyle/>
                    <a:p>
                      <a:pPr marL="0" indent="0" algn="ctr">
                        <a:buFont typeface="+mj-lt"/>
                        <a:buNone/>
                      </a:pPr>
                      <a:r>
                        <a:rPr lang="fi-FI" sz="1000" u="none" baseline="0"/>
                        <a:t>A</a:t>
                      </a:r>
                      <a:endParaRPr lang="en-GB" sz="1000" b="1" u="none" baseline="0">
                        <a:solidFill>
                          <a:srgbClr val="F7F7F7"/>
                        </a:solidFill>
                        <a:latin typeface="Calibri"/>
                        <a:cs typeface="Calibri"/>
                      </a:endParaRPr>
                    </a:p>
                  </a:txBody>
                  <a:tcPr marL="91430" marR="91430" marT="45726" marB="45726" anchor="ctr"/>
                </a:tc>
                <a:tc>
                  <a:txBody>
                    <a:bodyPr/>
                    <a:lstStyle/>
                    <a:p>
                      <a:pPr marL="0" lvl="0" indent="0" algn="ctr" defTabSz="914400" rtl="0" eaLnBrk="1" latinLnBrk="0" hangingPunct="1">
                        <a:buNone/>
                      </a:pPr>
                      <a:r>
                        <a:rPr lang="en-GB" sz="1050" u="none" kern="1200" baseline="0"/>
                        <a:t>[</a:t>
                      </a:r>
                      <a:r>
                        <a:rPr lang="en-GB" sz="1050" u="none" kern="1200" baseline="0" err="1"/>
                        <a:t>Toimenpide-kokonaisuus</a:t>
                      </a:r>
                      <a:r>
                        <a:rPr lang="en-GB" sz="1050" u="none" kern="1200" baseline="0"/>
                        <a:t>]</a:t>
                      </a:r>
                      <a:endParaRPr lang="fi-FI" sz="1050" u="none" kern="1200" baseline="0">
                        <a:solidFill>
                          <a:schemeClr val="tx1"/>
                        </a:solidFill>
                        <a:latin typeface="+mn-lt"/>
                        <a:ea typeface="+mn-ea"/>
                        <a:cs typeface="+mn-cs"/>
                      </a:endParaRPr>
                    </a:p>
                  </a:txBody>
                  <a:tcPr marL="91430" marR="91430" marT="45726" marB="45726" anchor="ctr">
                    <a:solidFill>
                      <a:schemeClr val="bg1">
                        <a:lumMod val="85000"/>
                      </a:schemeClr>
                    </a:solidFill>
                  </a:tcPr>
                </a:tc>
                <a:tc>
                  <a:txBody>
                    <a:bodyPr/>
                    <a:lstStyle/>
                    <a:p>
                      <a:pPr marL="0" indent="0" algn="ctr">
                        <a:buFont typeface="+mj-lt"/>
                        <a:buNone/>
                      </a:pPr>
                      <a:endParaRPr lang="fi-FI" sz="800" b="0" u="none" baseline="0">
                        <a:solidFill>
                          <a:schemeClr val="tx1"/>
                        </a:solidFill>
                        <a:latin typeface="Calibri" pitchFamily="34" charset="0"/>
                        <a:cs typeface="Calibri" pitchFamily="34" charset="0"/>
                      </a:endParaRPr>
                    </a:p>
                  </a:txBody>
                  <a:tcPr marL="91430" marR="91430" marT="45726" marB="45726" anchor="ctr"/>
                </a:tc>
                <a:tc>
                  <a:txBody>
                    <a:bodyPr/>
                    <a:lstStyle/>
                    <a:p>
                      <a:pPr marL="0" indent="0" algn="ctr">
                        <a:buFont typeface="+mj-lt"/>
                        <a:buNone/>
                      </a:pPr>
                      <a:endParaRPr lang="fi-FI" sz="800" b="0" u="none" baseline="0">
                        <a:solidFill>
                          <a:schemeClr val="tx1"/>
                        </a:solidFill>
                        <a:latin typeface="Calibri" pitchFamily="34" charset="0"/>
                        <a:cs typeface="Calibri" pitchFamily="34" charset="0"/>
                      </a:endParaRPr>
                    </a:p>
                  </a:txBody>
                  <a:tcPr marL="91430" marR="91430" marT="45726" marB="45726" anchor="ctr"/>
                </a:tc>
                <a:tc>
                  <a:txBody>
                    <a:bodyPr/>
                    <a:lstStyle/>
                    <a:p>
                      <a:pPr marL="0" indent="0" algn="ctr">
                        <a:buFont typeface="+mj-lt"/>
                        <a:buNone/>
                      </a:pPr>
                      <a:endParaRPr lang="fi-FI" sz="800" b="0" u="none" baseline="0">
                        <a:solidFill>
                          <a:schemeClr val="tx1"/>
                        </a:solidFill>
                        <a:latin typeface="Calibri" pitchFamily="34" charset="0"/>
                        <a:cs typeface="Calibri" pitchFamily="34" charset="0"/>
                      </a:endParaRPr>
                    </a:p>
                  </a:txBody>
                  <a:tcPr marL="91430" marR="91430" marT="45726" marB="45726" anchor="ctr"/>
                </a:tc>
                <a:tc>
                  <a:txBody>
                    <a:bodyPr/>
                    <a:lstStyle/>
                    <a:p>
                      <a:pPr marL="0" indent="0" algn="ctr">
                        <a:buFont typeface="+mj-lt"/>
                        <a:buNone/>
                      </a:pPr>
                      <a:endParaRPr lang="fi-FI" sz="800" b="0" u="none" baseline="0">
                        <a:solidFill>
                          <a:schemeClr val="tx1"/>
                        </a:solidFill>
                        <a:latin typeface="Calibri" pitchFamily="34" charset="0"/>
                        <a:cs typeface="Calibri" pitchFamily="34" charset="0"/>
                      </a:endParaRPr>
                    </a:p>
                  </a:txBody>
                  <a:tcPr marL="91430" marR="91430" marT="45726" marB="45726" anchor="ctr"/>
                </a:tc>
                <a:tc>
                  <a:txBody>
                    <a:bodyPr/>
                    <a:lstStyle/>
                    <a:p>
                      <a:pPr marL="0" indent="0" algn="ctr">
                        <a:buFont typeface="+mj-lt"/>
                        <a:buNone/>
                      </a:pPr>
                      <a:endParaRPr lang="fi-FI" sz="800" b="0" u="none" baseline="0">
                        <a:solidFill>
                          <a:schemeClr val="tx1"/>
                        </a:solidFill>
                        <a:latin typeface="Calibri" pitchFamily="34" charset="0"/>
                        <a:cs typeface="Calibri" pitchFamily="34" charset="0"/>
                      </a:endParaRPr>
                    </a:p>
                  </a:txBody>
                  <a:tcPr marL="91430" marR="91430" marT="45726" marB="45726" anchor="ctr"/>
                </a:tc>
                <a:extLst>
                  <a:ext uri="{0D108BD9-81ED-4DB2-BD59-A6C34878D82A}">
                    <a16:rowId xmlns:a16="http://schemas.microsoft.com/office/drawing/2014/main" val="10002"/>
                  </a:ext>
                </a:extLst>
              </a:tr>
              <a:tr h="1132940">
                <a:tc>
                  <a:txBody>
                    <a:bodyPr/>
                    <a:lstStyle/>
                    <a:p>
                      <a:pPr marL="0" indent="0" algn="ctr">
                        <a:buFont typeface="+mj-lt"/>
                        <a:buNone/>
                      </a:pPr>
                      <a:r>
                        <a:rPr lang="fi-FI" sz="1200" u="none" baseline="0"/>
                        <a:t>B</a:t>
                      </a:r>
                      <a:endParaRPr lang="fi-FI" sz="1200" b="1" u="none" baseline="0">
                        <a:solidFill>
                          <a:srgbClr val="F7F7F7"/>
                        </a:solidFill>
                        <a:latin typeface="Calibri"/>
                        <a:cs typeface="Calibri"/>
                      </a:endParaRPr>
                    </a:p>
                  </a:txBody>
                  <a:tcPr marL="91430" marR="91430" marT="45726" marB="4572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u="none" kern="1200" baseline="0"/>
                        <a:t>[</a:t>
                      </a:r>
                      <a:r>
                        <a:rPr lang="en-GB" sz="1050" u="none" kern="1200" baseline="0" err="1"/>
                        <a:t>Toimenpide-kokonaisuus</a:t>
                      </a:r>
                      <a:r>
                        <a:rPr lang="en-GB" sz="1050" u="none" kern="1200" baseline="0"/>
                        <a:t>]</a:t>
                      </a:r>
                      <a:endParaRPr lang="fi-FI" sz="1050" u="none" kern="1200" baseline="0"/>
                    </a:p>
                    <a:p>
                      <a:pPr marL="0" lvl="0" indent="0" algn="ctr" defTabSz="914400" rtl="0" eaLnBrk="1" latinLnBrk="0" hangingPunct="1">
                        <a:buNone/>
                      </a:pPr>
                      <a:endParaRPr lang="en-GB" sz="1050" u="none" kern="1200" baseline="0">
                        <a:solidFill>
                          <a:schemeClr val="tx1"/>
                        </a:solidFill>
                        <a:latin typeface="+mn-lt"/>
                        <a:ea typeface="+mn-ea"/>
                        <a:cs typeface="+mn-cs"/>
                      </a:endParaRPr>
                    </a:p>
                  </a:txBody>
                  <a:tcPr anchor="ctr">
                    <a:solidFill>
                      <a:schemeClr val="bg1">
                        <a:lumMod val="85000"/>
                      </a:schemeClr>
                    </a:solidFill>
                  </a:tcPr>
                </a:tc>
                <a:tc>
                  <a:txBody>
                    <a:bodyPr/>
                    <a:lstStyle/>
                    <a:p>
                      <a:pPr marL="171450" indent="-171450" algn="ctr">
                        <a:buFont typeface="Wingdings" panose="05000000000000000000" pitchFamily="2" charset="2"/>
                        <a:buChar char="§"/>
                      </a:pPr>
                      <a:endParaRPr lang="fi-FI" sz="800" b="0" u="none" baseline="0">
                        <a:solidFill>
                          <a:schemeClr val="tx1"/>
                        </a:solidFill>
                        <a:latin typeface="Calibri" pitchFamily="34" charset="0"/>
                        <a:cs typeface="Calibri" pitchFamily="34" charset="0"/>
                      </a:endParaRPr>
                    </a:p>
                  </a:txBody>
                  <a:tcPr marL="91430" marR="91430" marT="45726" marB="45726" anchor="ctr"/>
                </a:tc>
                <a:tc>
                  <a:txBody>
                    <a:bodyPr/>
                    <a:lstStyle/>
                    <a:p>
                      <a:pPr marL="171450" indent="-171450" algn="ctr">
                        <a:buFont typeface="Wingdings" panose="05000000000000000000" pitchFamily="2" charset="2"/>
                        <a:buChar char="§"/>
                      </a:pPr>
                      <a:endParaRPr lang="fi-FI" sz="800" b="0" u="none" baseline="0">
                        <a:solidFill>
                          <a:schemeClr val="tx1"/>
                        </a:solidFill>
                        <a:latin typeface="Calibri" pitchFamily="34" charset="0"/>
                        <a:cs typeface="Calibri" pitchFamily="34" charset="0"/>
                      </a:endParaRPr>
                    </a:p>
                  </a:txBody>
                  <a:tcPr marL="91430" marR="91430" marT="45726" marB="45726" anchor="ctr"/>
                </a:tc>
                <a:tc>
                  <a:txBody>
                    <a:bodyPr/>
                    <a:lstStyle/>
                    <a:p>
                      <a:pPr marL="171450" indent="-171450" algn="ctr">
                        <a:buFont typeface="Wingdings" panose="05000000000000000000" pitchFamily="2" charset="2"/>
                        <a:buChar char="§"/>
                      </a:pPr>
                      <a:endParaRPr lang="fi-FI" sz="800" b="0" u="none" baseline="0">
                        <a:solidFill>
                          <a:schemeClr val="tx1"/>
                        </a:solidFill>
                        <a:latin typeface="Calibri" pitchFamily="34" charset="0"/>
                        <a:cs typeface="Calibri" pitchFamily="34" charset="0"/>
                      </a:endParaRPr>
                    </a:p>
                  </a:txBody>
                  <a:tcPr marL="91430" marR="91430" marT="45726" marB="45726" anchor="ctr"/>
                </a:tc>
                <a:tc>
                  <a:txBody>
                    <a:bodyPr/>
                    <a:lstStyle/>
                    <a:p>
                      <a:pPr marL="171450" indent="-171450" algn="ctr">
                        <a:buFont typeface="Wingdings" panose="05000000000000000000" pitchFamily="2" charset="2"/>
                        <a:buChar char="§"/>
                      </a:pPr>
                      <a:endParaRPr lang="fi-FI" sz="800" b="0" u="none" baseline="0">
                        <a:solidFill>
                          <a:schemeClr val="tx1"/>
                        </a:solidFill>
                        <a:latin typeface="Calibri" pitchFamily="34" charset="0"/>
                        <a:cs typeface="Calibri" pitchFamily="34" charset="0"/>
                      </a:endParaRPr>
                    </a:p>
                  </a:txBody>
                  <a:tcPr marL="91430" marR="91430" marT="45726" marB="45726" anchor="ctr"/>
                </a:tc>
                <a:tc>
                  <a:txBody>
                    <a:bodyPr/>
                    <a:lstStyle/>
                    <a:p>
                      <a:pPr marL="171450" indent="-171450" algn="ctr">
                        <a:buFont typeface="Wingdings" panose="05000000000000000000" pitchFamily="2" charset="2"/>
                        <a:buChar char="§"/>
                      </a:pPr>
                      <a:endParaRPr lang="fi-FI" sz="800" b="0" u="none" baseline="0">
                        <a:solidFill>
                          <a:schemeClr val="tx1"/>
                        </a:solidFill>
                        <a:latin typeface="Calibri" pitchFamily="34" charset="0"/>
                        <a:cs typeface="Calibri" pitchFamily="34" charset="0"/>
                      </a:endParaRPr>
                    </a:p>
                  </a:txBody>
                  <a:tcPr marL="91430" marR="91430" marT="45726" marB="45726" anchor="ctr"/>
                </a:tc>
                <a:extLst>
                  <a:ext uri="{0D108BD9-81ED-4DB2-BD59-A6C34878D82A}">
                    <a16:rowId xmlns:a16="http://schemas.microsoft.com/office/drawing/2014/main" val="10003"/>
                  </a:ext>
                </a:extLst>
              </a:tr>
              <a:tr h="2041785">
                <a:tc>
                  <a:txBody>
                    <a:bodyPr/>
                    <a:lstStyle/>
                    <a:p>
                      <a:pPr marL="0" indent="0" algn="ctr">
                        <a:buFont typeface="+mj-lt"/>
                        <a:buNone/>
                      </a:pPr>
                      <a:r>
                        <a:rPr lang="fi-FI" sz="1200" u="none" baseline="0"/>
                        <a:t>C</a:t>
                      </a:r>
                      <a:endParaRPr lang="en-GB" sz="1200" b="1" u="none" baseline="0">
                        <a:solidFill>
                          <a:srgbClr val="F7F7F7"/>
                        </a:solidFill>
                        <a:latin typeface="Calibri"/>
                        <a:cs typeface="Calibri"/>
                      </a:endParaRPr>
                    </a:p>
                  </a:txBody>
                  <a:tcPr marL="91430" marR="91430" marT="45726" marB="4572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u="none" kern="1200" baseline="0"/>
                        <a:t>[</a:t>
                      </a:r>
                      <a:r>
                        <a:rPr lang="en-GB" sz="1050" u="none" kern="1200" baseline="0" err="1"/>
                        <a:t>Toimenpide-kokonaisuus</a:t>
                      </a:r>
                      <a:r>
                        <a:rPr lang="en-GB" sz="1050" u="none" kern="1200" baseline="0"/>
                        <a:t>]</a:t>
                      </a:r>
                      <a:endParaRPr lang="fi-FI" sz="1050" u="none" kern="1200" baseline="0"/>
                    </a:p>
                    <a:p>
                      <a:pPr marL="0" lvl="0" indent="0" algn="ctr" defTabSz="914400" rtl="0" eaLnBrk="1" latinLnBrk="0" hangingPunct="1">
                        <a:buNone/>
                      </a:pPr>
                      <a:endParaRPr lang="en-GB" sz="1050" u="none" kern="1200" baseline="0">
                        <a:solidFill>
                          <a:schemeClr val="tx1"/>
                        </a:solidFill>
                        <a:latin typeface="+mn-lt"/>
                        <a:ea typeface="+mn-ea"/>
                        <a:cs typeface="+mn-cs"/>
                      </a:endParaRPr>
                    </a:p>
                  </a:txBody>
                  <a:tcPr anchor="ctr">
                    <a:solidFill>
                      <a:schemeClr val="bg1">
                        <a:lumMod val="85000"/>
                      </a:schemeClr>
                    </a:solidFill>
                  </a:tcPr>
                </a:tc>
                <a:tc>
                  <a:txBody>
                    <a:bodyPr/>
                    <a:lstStyle/>
                    <a:p>
                      <a:pPr marL="0" indent="0" algn="ctr">
                        <a:buFont typeface="Wingdings" panose="05000000000000000000" pitchFamily="2" charset="2"/>
                        <a:buNone/>
                      </a:pPr>
                      <a:endParaRPr lang="fi-FI" sz="800" b="0" u="none" baseline="0">
                        <a:solidFill>
                          <a:schemeClr val="tx1"/>
                        </a:solidFill>
                        <a:latin typeface="Calibri" pitchFamily="34" charset="0"/>
                        <a:cs typeface="Calibri" pitchFamily="34" charset="0"/>
                      </a:endParaRPr>
                    </a:p>
                  </a:txBody>
                  <a:tcPr marL="91430" marR="91430" marT="45726" marB="45726" anchor="ctr"/>
                </a:tc>
                <a:tc>
                  <a:txBody>
                    <a:bodyPr/>
                    <a:lstStyle/>
                    <a:p>
                      <a:pPr marL="0" indent="0" algn="ctr">
                        <a:buFont typeface="Wingdings" panose="05000000000000000000" pitchFamily="2" charset="2"/>
                        <a:buNone/>
                      </a:pPr>
                      <a:endParaRPr lang="fi-FI" sz="800" b="0" u="none" baseline="0">
                        <a:solidFill>
                          <a:schemeClr val="tx1"/>
                        </a:solidFill>
                        <a:latin typeface="Calibri" pitchFamily="34" charset="0"/>
                        <a:cs typeface="Calibri" pitchFamily="34" charset="0"/>
                      </a:endParaRPr>
                    </a:p>
                  </a:txBody>
                  <a:tcPr marL="91430" marR="91430" marT="45726" marB="45726" anchor="ctr"/>
                </a:tc>
                <a:tc>
                  <a:txBody>
                    <a:bodyPr/>
                    <a:lstStyle/>
                    <a:p>
                      <a:pPr marL="0" indent="0" algn="ctr">
                        <a:buFont typeface="Wingdings" panose="05000000000000000000" pitchFamily="2" charset="2"/>
                        <a:buNone/>
                      </a:pPr>
                      <a:endParaRPr lang="fi-FI" sz="800" b="0" u="none" baseline="0">
                        <a:solidFill>
                          <a:schemeClr val="tx1"/>
                        </a:solidFill>
                        <a:latin typeface="Calibri" pitchFamily="34" charset="0"/>
                        <a:cs typeface="Calibri" pitchFamily="34" charset="0"/>
                      </a:endParaRPr>
                    </a:p>
                  </a:txBody>
                  <a:tcPr marL="91430" marR="91430" marT="45726" marB="45726" anchor="ctr"/>
                </a:tc>
                <a:tc>
                  <a:txBody>
                    <a:bodyPr/>
                    <a:lstStyle/>
                    <a:p>
                      <a:pPr marL="0" indent="0" algn="ctr">
                        <a:buFont typeface="Wingdings" panose="05000000000000000000" pitchFamily="2" charset="2"/>
                        <a:buNone/>
                      </a:pPr>
                      <a:endParaRPr lang="fi-FI" sz="800" b="0" u="none" baseline="0">
                        <a:solidFill>
                          <a:schemeClr val="tx1"/>
                        </a:solidFill>
                        <a:latin typeface="Calibri" pitchFamily="34" charset="0"/>
                        <a:cs typeface="Calibri" pitchFamily="34" charset="0"/>
                      </a:endParaRPr>
                    </a:p>
                  </a:txBody>
                  <a:tcPr marL="91430" marR="91430" marT="45726" marB="45726" anchor="ctr"/>
                </a:tc>
                <a:tc>
                  <a:txBody>
                    <a:bodyPr/>
                    <a:lstStyle/>
                    <a:p>
                      <a:pPr marL="0" indent="0" algn="ctr">
                        <a:buFont typeface="Wingdings" panose="05000000000000000000" pitchFamily="2" charset="2"/>
                        <a:buNone/>
                      </a:pPr>
                      <a:endParaRPr lang="fi-FI" sz="800" b="0" u="none" baseline="0">
                        <a:solidFill>
                          <a:schemeClr val="tx1"/>
                        </a:solidFill>
                        <a:latin typeface="Calibri" pitchFamily="34" charset="0"/>
                        <a:cs typeface="Calibri" pitchFamily="34" charset="0"/>
                      </a:endParaRPr>
                    </a:p>
                  </a:txBody>
                  <a:tcPr marL="91430" marR="91430" marT="45726" marB="45726" anchor="ctr"/>
                </a:tc>
                <a:extLst>
                  <a:ext uri="{0D108BD9-81ED-4DB2-BD59-A6C34878D82A}">
                    <a16:rowId xmlns:a16="http://schemas.microsoft.com/office/drawing/2014/main" val="10004"/>
                  </a:ext>
                </a:extLst>
              </a:tr>
            </a:tbl>
          </a:graphicData>
        </a:graphic>
      </p:graphicFrame>
      <p:cxnSp>
        <p:nvCxnSpPr>
          <p:cNvPr id="4" name="Straight Connector 3">
            <a:extLst>
              <a:ext uri="{FF2B5EF4-FFF2-40B4-BE49-F238E27FC236}">
                <a16:creationId xmlns:a16="http://schemas.microsoft.com/office/drawing/2014/main" id="{E7BB3B72-F450-4640-95F3-994BC706670A}"/>
              </a:ext>
            </a:extLst>
          </p:cNvPr>
          <p:cNvCxnSpPr>
            <a:cxnSpLocks/>
          </p:cNvCxnSpPr>
          <p:nvPr/>
        </p:nvCxnSpPr>
        <p:spPr>
          <a:xfrm flipH="1">
            <a:off x="2563890" y="1051048"/>
            <a:ext cx="18684" cy="5250600"/>
          </a:xfrm>
          <a:prstGeom prst="line">
            <a:avLst/>
          </a:prstGeom>
          <a:noFill/>
          <a:ln w="19050">
            <a:solidFill>
              <a:schemeClr val="bg1">
                <a:lumMod val="50000"/>
              </a:schemeClr>
            </a:solidFill>
            <a:prstDash val="sysDash"/>
            <a:miter lim="800000"/>
            <a:headEnd/>
            <a:tailEnd type="none" w="med" len="med"/>
          </a:ln>
          <a:extLst>
            <a:ext uri="{909E8E84-426E-40DD-AFC4-6F175D3DCCD1}">
              <a14:hiddenFill xmlns:a14="http://schemas.microsoft.com/office/drawing/2010/main">
                <a:noFill/>
              </a14:hiddenFill>
            </a:ext>
          </a:extLst>
        </p:spPr>
      </p:cxnSp>
      <p:sp>
        <p:nvSpPr>
          <p:cNvPr id="98" name="Rectangle 2">
            <a:extLst>
              <a:ext uri="{FF2B5EF4-FFF2-40B4-BE49-F238E27FC236}">
                <a16:creationId xmlns:a16="http://schemas.microsoft.com/office/drawing/2014/main" id="{2D810553-C40E-4753-BD42-1F3BFEA83992}"/>
              </a:ext>
            </a:extLst>
          </p:cNvPr>
          <p:cNvSpPr>
            <a:spLocks noChangeArrowheads="1"/>
          </p:cNvSpPr>
          <p:nvPr/>
        </p:nvSpPr>
        <p:spPr bwMode="gray">
          <a:xfrm>
            <a:off x="2155369" y="5850925"/>
            <a:ext cx="10265647" cy="234807"/>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0135" tIns="40068" rIns="80135" bIns="40068">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sz="900" b="1" i="0" u="none" strike="noStrike" kern="0" cap="none" spc="0" normalizeH="0" baseline="0" noProof="0">
                <a:ln>
                  <a:noFill/>
                </a:ln>
                <a:solidFill>
                  <a:srgbClr val="000000"/>
                </a:solidFill>
                <a:effectLst/>
                <a:uLnTx/>
                <a:uFillTx/>
                <a:latin typeface="Arial" panose="020B0604020202020204"/>
                <a:ea typeface="+mn-ea"/>
                <a:cs typeface="+mn-cs"/>
              </a:rPr>
              <a:t>Värit:</a:t>
            </a:r>
            <a:r>
              <a:rPr kumimoji="0" lang="fi-FI" sz="800" b="0" i="0" u="none" strike="noStrike" kern="0" cap="none" spc="0" normalizeH="0" baseline="0" noProof="0">
                <a:ln>
                  <a:noFill/>
                </a:ln>
                <a:solidFill>
                  <a:srgbClr val="000000"/>
                </a:solidFill>
                <a:effectLst/>
                <a:uLnTx/>
                <a:uFillTx/>
                <a:latin typeface="Arial" panose="020B0604020202020204"/>
                <a:ea typeface="+mn-ea"/>
                <a:cs typeface="+mn-cs"/>
              </a:rPr>
              <a:t>        Etenee suunnitellusti         Tuotokset vaarassa; korjaavat toimenpiteet </a:t>
            </a:r>
            <a:r>
              <a:rPr kumimoji="0" lang="fi-FI" sz="800" b="0" i="0" u="none" strike="noStrike" kern="0" cap="none" spc="0" normalizeH="0" baseline="0" noProof="0" err="1">
                <a:ln>
                  <a:noFill/>
                </a:ln>
                <a:solidFill>
                  <a:srgbClr val="000000"/>
                </a:solidFill>
                <a:effectLst/>
                <a:uLnTx/>
                <a:uFillTx/>
                <a:latin typeface="Arial" panose="020B0604020202020204"/>
                <a:ea typeface="+mn-ea"/>
                <a:cs typeface="+mn-cs"/>
              </a:rPr>
              <a:t>käytöss</a:t>
            </a:r>
            <a:r>
              <a:rPr kumimoji="0" lang="fi-FI" sz="800" b="0" i="0" u="none" strike="noStrike" kern="0" cap="none" spc="0" normalizeH="0" baseline="0" noProof="0">
                <a:ln>
                  <a:noFill/>
                </a:ln>
                <a:solidFill>
                  <a:srgbClr val="000000"/>
                </a:solidFill>
                <a:effectLst/>
                <a:uLnTx/>
                <a:uFillTx/>
                <a:latin typeface="Arial" panose="020B0604020202020204"/>
                <a:ea typeface="+mn-ea"/>
                <a:cs typeface="+mn-cs"/>
              </a:rPr>
              <a:t>ä          Tuotokset vaarassa; korjaavat toimenpiteet eivät käytössä              Tuotokset valmiit              Alustava, ei aloitettu</a:t>
            </a:r>
            <a:r>
              <a:rPr kumimoji="0" lang="fi-FI" sz="1000" b="0" i="0" u="none" strike="noStrike" kern="0" cap="none" spc="0" normalizeH="0" baseline="0" noProof="0">
                <a:ln>
                  <a:noFill/>
                </a:ln>
                <a:solidFill>
                  <a:srgbClr val="000000"/>
                </a:solidFill>
                <a:effectLst/>
                <a:uLnTx/>
                <a:uFillTx/>
                <a:latin typeface="Arial" panose="020B0604020202020204"/>
                <a:ea typeface="+mn-ea"/>
                <a:cs typeface="+mn-cs"/>
              </a:rPr>
              <a:t>       </a:t>
            </a:r>
          </a:p>
        </p:txBody>
      </p:sp>
      <p:sp>
        <p:nvSpPr>
          <p:cNvPr id="99" name="Diamond 3">
            <a:extLst>
              <a:ext uri="{FF2B5EF4-FFF2-40B4-BE49-F238E27FC236}">
                <a16:creationId xmlns:a16="http://schemas.microsoft.com/office/drawing/2014/main" id="{32F286D6-A2C4-4284-941D-AF960343A1D8}"/>
              </a:ext>
            </a:extLst>
          </p:cNvPr>
          <p:cNvSpPr/>
          <p:nvPr/>
        </p:nvSpPr>
        <p:spPr>
          <a:xfrm>
            <a:off x="2563890" y="5869264"/>
            <a:ext cx="157729" cy="157729"/>
          </a:xfrm>
          <a:prstGeom prst="diamond">
            <a:avLst/>
          </a:prstGeom>
          <a:solidFill>
            <a:srgbClr val="339966"/>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35" tIns="40068" rIns="80135" bIns="40068" anchor="ct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i-FI" sz="16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00" name="Diamond 4">
            <a:extLst>
              <a:ext uri="{FF2B5EF4-FFF2-40B4-BE49-F238E27FC236}">
                <a16:creationId xmlns:a16="http://schemas.microsoft.com/office/drawing/2014/main" id="{D06EB2B6-35B8-4BF0-A716-56A2A11F8B4B}"/>
              </a:ext>
            </a:extLst>
          </p:cNvPr>
          <p:cNvSpPr/>
          <p:nvPr/>
        </p:nvSpPr>
        <p:spPr>
          <a:xfrm>
            <a:off x="3757545" y="5869264"/>
            <a:ext cx="157729" cy="157729"/>
          </a:xfrm>
          <a:prstGeom prst="diamond">
            <a:avLst/>
          </a:prstGeom>
          <a:solidFill>
            <a:srgbClr val="FFCC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35" tIns="40068" rIns="80135" bIns="40068" anchor="ct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i-FI" sz="16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01" name="Diamond 5">
            <a:extLst>
              <a:ext uri="{FF2B5EF4-FFF2-40B4-BE49-F238E27FC236}">
                <a16:creationId xmlns:a16="http://schemas.microsoft.com/office/drawing/2014/main" id="{43F053E3-1A8F-46E0-90D7-1B426AD770A3}"/>
              </a:ext>
            </a:extLst>
          </p:cNvPr>
          <p:cNvSpPr/>
          <p:nvPr/>
        </p:nvSpPr>
        <p:spPr>
          <a:xfrm>
            <a:off x="6392766" y="5869264"/>
            <a:ext cx="157729" cy="157729"/>
          </a:xfrm>
          <a:prstGeom prst="diamond">
            <a:avLst/>
          </a:prstGeom>
          <a:solidFill>
            <a:srgbClr val="FF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35" tIns="40068" rIns="80135" bIns="40068" anchor="ct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i-FI" sz="1600" b="0" i="0" u="none" strike="noStrike" kern="0" cap="none" spc="0" normalizeH="0" baseline="0" noProof="0">
                <a:ln>
                  <a:noFill/>
                </a:ln>
                <a:solidFill>
                  <a:srgbClr val="000000"/>
                </a:solidFill>
                <a:effectLst/>
                <a:uLnTx/>
                <a:uFillTx/>
                <a:latin typeface="Arial" panose="020B0604020202020204"/>
                <a:ea typeface="+mn-ea"/>
                <a:cs typeface="+mn-cs"/>
              </a:rPr>
              <a:t>   </a:t>
            </a:r>
          </a:p>
        </p:txBody>
      </p:sp>
      <p:sp>
        <p:nvSpPr>
          <p:cNvPr id="102" name="Diamond 6">
            <a:extLst>
              <a:ext uri="{FF2B5EF4-FFF2-40B4-BE49-F238E27FC236}">
                <a16:creationId xmlns:a16="http://schemas.microsoft.com/office/drawing/2014/main" id="{D58A4A0F-0A83-41D1-95A8-12556520E927}"/>
              </a:ext>
            </a:extLst>
          </p:cNvPr>
          <p:cNvSpPr/>
          <p:nvPr/>
        </p:nvSpPr>
        <p:spPr>
          <a:xfrm>
            <a:off x="9435979" y="5869264"/>
            <a:ext cx="157729" cy="157729"/>
          </a:xfrm>
          <a:prstGeom prst="diamond">
            <a:avLst/>
          </a:prstGeom>
          <a:solidFill>
            <a:srgbClr val="0070C0"/>
          </a:solidFill>
          <a:ln w="12700">
            <a:solidFill>
              <a:srgbClr val="000000"/>
            </a:solidFill>
            <a:miter lim="800000"/>
            <a:headEnd/>
            <a:tailEnd/>
          </a:ln>
          <a:effectLst/>
        </p:spPr>
        <p:txBody>
          <a:bodyPr wrap="none" lIns="80135" tIns="40068" rIns="80135" bIns="40068" anchor="ct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i-FI" sz="16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03" name="Diamond 8">
            <a:extLst>
              <a:ext uri="{FF2B5EF4-FFF2-40B4-BE49-F238E27FC236}">
                <a16:creationId xmlns:a16="http://schemas.microsoft.com/office/drawing/2014/main" id="{98026CB4-1E3A-4092-8BC1-BA1E5EFCA241}"/>
              </a:ext>
            </a:extLst>
          </p:cNvPr>
          <p:cNvSpPr/>
          <p:nvPr/>
        </p:nvSpPr>
        <p:spPr>
          <a:xfrm>
            <a:off x="10618263" y="5869264"/>
            <a:ext cx="157729" cy="157729"/>
          </a:xfrm>
          <a:prstGeom prst="diamond">
            <a:avLst/>
          </a:prstGeom>
          <a:solidFill>
            <a:schemeClr val="bg1">
              <a:lumMod val="75000"/>
            </a:schemeClr>
          </a:solidFill>
          <a:ln w="12700">
            <a:solidFill>
              <a:srgbClr val="000000"/>
            </a:solidFill>
            <a:miter lim="800000"/>
            <a:headEnd/>
            <a:tailEnd/>
          </a:ln>
          <a:effectLst/>
        </p:spPr>
        <p:txBody>
          <a:bodyPr wrap="none" lIns="80135" tIns="40068" rIns="80135" bIns="40068" anchor="ct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i-FI" sz="16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6" name="Viisikulmio 5"/>
          <p:cNvSpPr/>
          <p:nvPr/>
        </p:nvSpPr>
        <p:spPr>
          <a:xfrm>
            <a:off x="2298032" y="1697611"/>
            <a:ext cx="4086725" cy="764005"/>
          </a:xfrm>
          <a:prstGeom prst="homePlat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2" name="Viisikulmio 81"/>
          <p:cNvSpPr/>
          <p:nvPr/>
        </p:nvSpPr>
        <p:spPr>
          <a:xfrm>
            <a:off x="6384757" y="1716813"/>
            <a:ext cx="4132847" cy="744803"/>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3" name="Viisikulmio 82"/>
          <p:cNvSpPr/>
          <p:nvPr/>
        </p:nvSpPr>
        <p:spPr>
          <a:xfrm>
            <a:off x="2237535" y="2775694"/>
            <a:ext cx="6461297" cy="252663"/>
          </a:xfrm>
          <a:prstGeom prst="homePlat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4" name="Viisikulmio 83"/>
          <p:cNvSpPr/>
          <p:nvPr/>
        </p:nvSpPr>
        <p:spPr>
          <a:xfrm>
            <a:off x="5072977" y="3853777"/>
            <a:ext cx="6461297" cy="252663"/>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8" name="Viisikulmio 87"/>
          <p:cNvSpPr/>
          <p:nvPr/>
        </p:nvSpPr>
        <p:spPr>
          <a:xfrm>
            <a:off x="2241207" y="3218045"/>
            <a:ext cx="1250925" cy="252663"/>
          </a:xfrm>
          <a:prstGeom prst="homePlat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2" name="Viisikulmio 91"/>
          <p:cNvSpPr/>
          <p:nvPr/>
        </p:nvSpPr>
        <p:spPr>
          <a:xfrm>
            <a:off x="3486407" y="3218045"/>
            <a:ext cx="1250925" cy="252663"/>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3" name="Viisikulmio 92"/>
          <p:cNvSpPr/>
          <p:nvPr/>
        </p:nvSpPr>
        <p:spPr>
          <a:xfrm>
            <a:off x="6384757" y="3237857"/>
            <a:ext cx="3342775" cy="252663"/>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4" name="Viisikulmio 93"/>
          <p:cNvSpPr/>
          <p:nvPr/>
        </p:nvSpPr>
        <p:spPr>
          <a:xfrm>
            <a:off x="6384757" y="4347831"/>
            <a:ext cx="5419315" cy="252663"/>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ekstiruutu 1"/>
          <p:cNvSpPr txBox="1"/>
          <p:nvPr/>
        </p:nvSpPr>
        <p:spPr>
          <a:xfrm>
            <a:off x="2352174" y="1771653"/>
            <a:ext cx="113423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solidFill>
                <a:effectLst/>
                <a:uLnTx/>
                <a:uFillTx/>
                <a:latin typeface="Arial" panose="020B0604020202020204"/>
                <a:ea typeface="+mn-ea"/>
                <a:cs typeface="+mn-cs"/>
              </a:rPr>
              <a:t>[tekstiä]</a:t>
            </a:r>
          </a:p>
        </p:txBody>
      </p:sp>
      <p:sp>
        <p:nvSpPr>
          <p:cNvPr id="20" name="Tekstiruutu 19"/>
          <p:cNvSpPr txBox="1"/>
          <p:nvPr/>
        </p:nvSpPr>
        <p:spPr>
          <a:xfrm>
            <a:off x="6392766" y="6077389"/>
            <a:ext cx="5785017"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1" u="none" strike="noStrike" kern="1200" cap="none" spc="0" normalizeH="0" baseline="0" noProof="0">
                <a:ln>
                  <a:noFill/>
                </a:ln>
                <a:solidFill>
                  <a:prstClr val="black"/>
                </a:solidFill>
                <a:effectLst/>
                <a:uLnTx/>
                <a:uFillTx/>
                <a:latin typeface="Arial" panose="020B0604020202020204"/>
                <a:ea typeface="+mn-ea"/>
                <a:cs typeface="+mn-cs"/>
              </a:rPr>
              <a:t>Kuvaa ylätasolla eri toimenpidekokonaisuuksien eteneminen koko valtuustokauden aikana (harmaa pohjaväri). Värejä käytetään toimenpiteen edistyessä. </a:t>
            </a:r>
          </a:p>
        </p:txBody>
      </p:sp>
      <p:sp>
        <p:nvSpPr>
          <p:cNvPr id="5" name="Tekstiruutu 4"/>
          <p:cNvSpPr txBox="1"/>
          <p:nvPr/>
        </p:nvSpPr>
        <p:spPr>
          <a:xfrm>
            <a:off x="2352174" y="6338727"/>
            <a:ext cx="72059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solidFill>
                <a:effectLst/>
                <a:uLnTx/>
                <a:uFillTx/>
                <a:latin typeface="Arial" panose="020B0604020202020204"/>
                <a:ea typeface="+mn-ea"/>
                <a:cs typeface="+mn-cs"/>
              </a:rPr>
              <a:t>NYT</a:t>
            </a:r>
          </a:p>
        </p:txBody>
      </p:sp>
    </p:spTree>
    <p:extLst>
      <p:ext uri="{BB962C8B-B14F-4D97-AF65-F5344CB8AC3E}">
        <p14:creationId xmlns:p14="http://schemas.microsoft.com/office/powerpoint/2010/main" val="755688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127" y="144382"/>
            <a:ext cx="11234738" cy="787400"/>
          </a:xfrm>
        </p:spPr>
        <p:txBody>
          <a:bodyPr/>
          <a:lstStyle/>
          <a:p>
            <a:r>
              <a:rPr lang="fi-FI" sz="3200"/>
              <a:t>Keskeiset tuotokset kuukausittain</a:t>
            </a:r>
          </a:p>
        </p:txBody>
      </p:sp>
      <p:graphicFrame>
        <p:nvGraphicFramePr>
          <p:cNvPr id="18" name="Table 17"/>
          <p:cNvGraphicFramePr>
            <a:graphicFrameLocks noGrp="1"/>
          </p:cNvGraphicFramePr>
          <p:nvPr>
            <p:extLst>
              <p:ext uri="{D42A27DB-BD31-4B8C-83A1-F6EECF244321}">
                <p14:modId xmlns:p14="http://schemas.microsoft.com/office/powerpoint/2010/main" val="449930032"/>
              </p:ext>
            </p:extLst>
          </p:nvPr>
        </p:nvGraphicFramePr>
        <p:xfrm>
          <a:off x="226031" y="655550"/>
          <a:ext cx="11579842" cy="5011021"/>
        </p:xfrm>
        <a:graphic>
          <a:graphicData uri="http://schemas.openxmlformats.org/drawingml/2006/table">
            <a:tbl>
              <a:tblPr firstRow="1">
                <a:tableStyleId>{616DA210-FB5B-4158-B5E0-FEB733F419BA}</a:tableStyleId>
              </a:tblPr>
              <a:tblGrid>
                <a:gridCol w="1086658">
                  <a:extLst>
                    <a:ext uri="{9D8B030D-6E8A-4147-A177-3AD203B41FA5}">
                      <a16:colId xmlns:a16="http://schemas.microsoft.com/office/drawing/2014/main" val="3804454649"/>
                    </a:ext>
                  </a:extLst>
                </a:gridCol>
                <a:gridCol w="617723">
                  <a:extLst>
                    <a:ext uri="{9D8B030D-6E8A-4147-A177-3AD203B41FA5}">
                      <a16:colId xmlns:a16="http://schemas.microsoft.com/office/drawing/2014/main" val="20005"/>
                    </a:ext>
                  </a:extLst>
                </a:gridCol>
                <a:gridCol w="977175">
                  <a:extLst>
                    <a:ext uri="{9D8B030D-6E8A-4147-A177-3AD203B41FA5}">
                      <a16:colId xmlns:a16="http://schemas.microsoft.com/office/drawing/2014/main" val="20007"/>
                    </a:ext>
                  </a:extLst>
                </a:gridCol>
                <a:gridCol w="754352">
                  <a:extLst>
                    <a:ext uri="{9D8B030D-6E8A-4147-A177-3AD203B41FA5}">
                      <a16:colId xmlns:a16="http://schemas.microsoft.com/office/drawing/2014/main" val="704028912"/>
                    </a:ext>
                  </a:extLst>
                </a:gridCol>
                <a:gridCol w="879239">
                  <a:extLst>
                    <a:ext uri="{9D8B030D-6E8A-4147-A177-3AD203B41FA5}">
                      <a16:colId xmlns:a16="http://schemas.microsoft.com/office/drawing/2014/main" val="3751018992"/>
                    </a:ext>
                  </a:extLst>
                </a:gridCol>
                <a:gridCol w="921507">
                  <a:extLst>
                    <a:ext uri="{9D8B030D-6E8A-4147-A177-3AD203B41FA5}">
                      <a16:colId xmlns:a16="http://schemas.microsoft.com/office/drawing/2014/main" val="1327789775"/>
                    </a:ext>
                  </a:extLst>
                </a:gridCol>
                <a:gridCol w="845648">
                  <a:extLst>
                    <a:ext uri="{9D8B030D-6E8A-4147-A177-3AD203B41FA5}">
                      <a16:colId xmlns:a16="http://schemas.microsoft.com/office/drawing/2014/main" val="809932816"/>
                    </a:ext>
                  </a:extLst>
                </a:gridCol>
                <a:gridCol w="945222">
                  <a:extLst>
                    <a:ext uri="{9D8B030D-6E8A-4147-A177-3AD203B41FA5}">
                      <a16:colId xmlns:a16="http://schemas.microsoft.com/office/drawing/2014/main" val="379053086"/>
                    </a:ext>
                  </a:extLst>
                </a:gridCol>
                <a:gridCol w="1017142">
                  <a:extLst>
                    <a:ext uri="{9D8B030D-6E8A-4147-A177-3AD203B41FA5}">
                      <a16:colId xmlns:a16="http://schemas.microsoft.com/office/drawing/2014/main" val="2610686526"/>
                    </a:ext>
                  </a:extLst>
                </a:gridCol>
                <a:gridCol w="817733">
                  <a:extLst>
                    <a:ext uri="{9D8B030D-6E8A-4147-A177-3AD203B41FA5}">
                      <a16:colId xmlns:a16="http://schemas.microsoft.com/office/drawing/2014/main" val="3892095514"/>
                    </a:ext>
                  </a:extLst>
                </a:gridCol>
                <a:gridCol w="860613">
                  <a:extLst>
                    <a:ext uri="{9D8B030D-6E8A-4147-A177-3AD203B41FA5}">
                      <a16:colId xmlns:a16="http://schemas.microsoft.com/office/drawing/2014/main" val="2531917152"/>
                    </a:ext>
                  </a:extLst>
                </a:gridCol>
                <a:gridCol w="1028537">
                  <a:extLst>
                    <a:ext uri="{9D8B030D-6E8A-4147-A177-3AD203B41FA5}">
                      <a16:colId xmlns:a16="http://schemas.microsoft.com/office/drawing/2014/main" val="3915499248"/>
                    </a:ext>
                  </a:extLst>
                </a:gridCol>
                <a:gridCol w="828293">
                  <a:extLst>
                    <a:ext uri="{9D8B030D-6E8A-4147-A177-3AD203B41FA5}">
                      <a16:colId xmlns:a16="http://schemas.microsoft.com/office/drawing/2014/main" val="2180584666"/>
                    </a:ext>
                  </a:extLst>
                </a:gridCol>
              </a:tblGrid>
              <a:tr h="405955">
                <a:tc>
                  <a:txBody>
                    <a:bodyPr/>
                    <a:lstStyle/>
                    <a:p>
                      <a:pPr algn="ctr"/>
                      <a:endParaRPr lang="en-US" sz="1050" b="0" noProof="0">
                        <a:solidFill>
                          <a:schemeClr val="bg1"/>
                        </a:solidFill>
                        <a:latin typeface="Calibri" panose="020F0502020204030204" pitchFamily="34" charset="0"/>
                      </a:endParaRPr>
                    </a:p>
                  </a:txBody>
                  <a:tcPr marL="84406" marR="84406" marT="42203" marB="42203">
                    <a:solidFill>
                      <a:schemeClr val="bg1">
                        <a:lumMod val="85000"/>
                      </a:schemeClr>
                    </a:solidFill>
                  </a:tcPr>
                </a:tc>
                <a:tc gridSpan="6">
                  <a:txBody>
                    <a:bodyPr/>
                    <a:lstStyle/>
                    <a:p>
                      <a:pPr algn="ctr"/>
                      <a:r>
                        <a:rPr lang="en-US" sz="1200" b="1" noProof="0" err="1">
                          <a:solidFill>
                            <a:schemeClr val="tx1"/>
                          </a:solidFill>
                          <a:latin typeface="+mn-lt"/>
                        </a:rPr>
                        <a:t>Vaihe</a:t>
                      </a:r>
                      <a:r>
                        <a:rPr lang="en-US" sz="1200" b="1" baseline="0" noProof="0">
                          <a:solidFill>
                            <a:schemeClr val="tx1"/>
                          </a:solidFill>
                          <a:latin typeface="+mn-lt"/>
                        </a:rPr>
                        <a:t> 1</a:t>
                      </a:r>
                      <a:endParaRPr lang="en-US" sz="1200" b="0" noProof="0">
                        <a:solidFill>
                          <a:schemeClr val="bg1"/>
                        </a:solidFill>
                        <a:latin typeface="Calibri" panose="020F0502020204030204" pitchFamily="34" charset="0"/>
                      </a:endParaRPr>
                    </a:p>
                  </a:txBody>
                  <a:tcPr marL="84406" marR="84406" marT="42203" marB="42203" anchor="ctr">
                    <a:solidFill>
                      <a:schemeClr val="bg1">
                        <a:lumMod val="85000"/>
                      </a:schemeClr>
                    </a:solidFill>
                  </a:tcPr>
                </a:tc>
                <a:tc hMerge="1">
                  <a:txBody>
                    <a:bodyPr/>
                    <a:lstStyle/>
                    <a:p>
                      <a:pPr algn="ctr"/>
                      <a:endParaRPr lang="en-US" sz="1050" b="0" noProof="0">
                        <a:solidFill>
                          <a:schemeClr val="bg1"/>
                        </a:solidFill>
                        <a:latin typeface="Calibri" panose="020F0502020204030204" pitchFamily="34" charset="0"/>
                      </a:endParaRPr>
                    </a:p>
                  </a:txBody>
                  <a:tcPr marL="84406" marR="84406" marT="42203" marB="42203">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tx2"/>
                    </a:solidFill>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gridSpan="6">
                  <a:txBody>
                    <a:bodyPr/>
                    <a:lstStyle/>
                    <a:p>
                      <a:pPr algn="ctr"/>
                      <a:r>
                        <a:rPr lang="fi-FI" sz="1200"/>
                        <a:t>Vaihe  2</a:t>
                      </a:r>
                      <a:endParaRPr lang="fi-FI" sz="1200" b="0">
                        <a:latin typeface="Calibri" panose="020F0502020204030204" pitchFamily="34" charset="0"/>
                      </a:endParaRPr>
                    </a:p>
                  </a:txBody>
                  <a:tcPr marL="84406" marR="84406" marT="42203" marB="42203" anchor="ctr">
                    <a:solidFill>
                      <a:schemeClr val="bg1">
                        <a:lumMod val="85000"/>
                      </a:schemeClr>
                    </a:solidFill>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extLst>
                  <a:ext uri="{0D108BD9-81ED-4DB2-BD59-A6C34878D82A}">
                    <a16:rowId xmlns:a16="http://schemas.microsoft.com/office/drawing/2014/main" val="164605293"/>
                  </a:ext>
                </a:extLst>
              </a:tr>
              <a:tr h="375831">
                <a:tc>
                  <a:txBody>
                    <a:bodyPr/>
                    <a:lstStyle/>
                    <a:p>
                      <a:pPr algn="ctr"/>
                      <a:endParaRPr lang="en-US" sz="1050" b="0" noProof="0">
                        <a:solidFill>
                          <a:schemeClr val="bg1"/>
                        </a:solidFill>
                        <a:latin typeface="Calibri" panose="020F0502020204030204" pitchFamily="34" charset="0"/>
                      </a:endParaRPr>
                    </a:p>
                  </a:txBody>
                  <a:tcPr marL="84406" marR="84406" marT="42203" marB="42203">
                    <a:solidFill>
                      <a:schemeClr val="bg1">
                        <a:lumMod val="85000"/>
                      </a:schemeClr>
                    </a:solidFill>
                  </a:tcPr>
                </a:tc>
                <a:tc>
                  <a:txBody>
                    <a:bodyPr/>
                    <a:lstStyle/>
                    <a:p>
                      <a:pPr algn="ctr"/>
                      <a:r>
                        <a:rPr lang="en-US" sz="1050" b="0" noProof="0">
                          <a:solidFill>
                            <a:schemeClr val="tx1"/>
                          </a:solidFill>
                          <a:latin typeface="Calibri" panose="020F0502020204030204" pitchFamily="34" charset="0"/>
                        </a:rPr>
                        <a:t>01</a:t>
                      </a:r>
                    </a:p>
                  </a:txBody>
                  <a:tcPr marL="84406" marR="84406" marT="42203" marB="42203">
                    <a:solidFill>
                      <a:schemeClr val="bg1">
                        <a:lumMod val="85000"/>
                      </a:schemeClr>
                    </a:solidFill>
                  </a:tcPr>
                </a:tc>
                <a:tc>
                  <a:txBody>
                    <a:bodyPr/>
                    <a:lstStyle/>
                    <a:p>
                      <a:pPr algn="ctr"/>
                      <a:r>
                        <a:rPr lang="en-US" sz="1050" b="0" noProof="0">
                          <a:solidFill>
                            <a:schemeClr val="tx1"/>
                          </a:solidFill>
                          <a:latin typeface="Calibri" panose="020F0502020204030204" pitchFamily="34" charset="0"/>
                        </a:rPr>
                        <a:t>02</a:t>
                      </a:r>
                    </a:p>
                  </a:txBody>
                  <a:tcPr marL="84406" marR="84406" marT="42203" marB="42203">
                    <a:solidFill>
                      <a:schemeClr val="bg1">
                        <a:lumMod val="85000"/>
                      </a:schemeClr>
                    </a:solidFill>
                  </a:tcPr>
                </a:tc>
                <a:tc>
                  <a:txBody>
                    <a:bodyPr/>
                    <a:lstStyle/>
                    <a:p>
                      <a:pPr algn="ctr"/>
                      <a:r>
                        <a:rPr lang="en-US" sz="1050" b="0" noProof="0">
                          <a:solidFill>
                            <a:schemeClr val="tx1"/>
                          </a:solidFill>
                          <a:latin typeface="Calibri" panose="020F0502020204030204" pitchFamily="34" charset="0"/>
                        </a:rPr>
                        <a:t>03</a:t>
                      </a:r>
                    </a:p>
                  </a:txBody>
                  <a:tcPr marL="84406" marR="84406" marT="42203" marB="42203">
                    <a:solidFill>
                      <a:schemeClr val="bg1">
                        <a:lumMod val="85000"/>
                      </a:schemeClr>
                    </a:solidFill>
                  </a:tcPr>
                </a:tc>
                <a:tc>
                  <a:txBody>
                    <a:bodyPr/>
                    <a:lstStyle/>
                    <a:p>
                      <a:pPr algn="ctr"/>
                      <a:r>
                        <a:rPr lang="en-US" sz="1050" b="0" noProof="0">
                          <a:solidFill>
                            <a:schemeClr val="tx1"/>
                          </a:solidFill>
                          <a:latin typeface="Calibri" panose="020F0502020204030204" pitchFamily="34" charset="0"/>
                        </a:rPr>
                        <a:t>04</a:t>
                      </a:r>
                    </a:p>
                  </a:txBody>
                  <a:tcPr marL="84406" marR="84406" marT="42203" marB="42203">
                    <a:solidFill>
                      <a:schemeClr val="bg1">
                        <a:lumMod val="85000"/>
                      </a:schemeClr>
                    </a:solidFill>
                  </a:tcPr>
                </a:tc>
                <a:tc>
                  <a:txBody>
                    <a:bodyPr/>
                    <a:lstStyle/>
                    <a:p>
                      <a:pPr algn="ctr"/>
                      <a:r>
                        <a:rPr lang="en-US" sz="1050" b="0" noProof="0">
                          <a:solidFill>
                            <a:schemeClr val="tx1"/>
                          </a:solidFill>
                          <a:latin typeface="Calibri" panose="020F0502020204030204" pitchFamily="34" charset="0"/>
                        </a:rPr>
                        <a:t>05</a:t>
                      </a:r>
                    </a:p>
                  </a:txBody>
                  <a:tcPr marL="84406" marR="84406" marT="42203" marB="42203">
                    <a:solidFill>
                      <a:schemeClr val="bg1">
                        <a:lumMod val="85000"/>
                      </a:schemeClr>
                    </a:solidFill>
                  </a:tcPr>
                </a:tc>
                <a:tc>
                  <a:txBody>
                    <a:bodyPr/>
                    <a:lstStyle/>
                    <a:p>
                      <a:pPr algn="ctr"/>
                      <a:r>
                        <a:rPr lang="en-US" sz="1050" b="0" noProof="0">
                          <a:solidFill>
                            <a:schemeClr val="tx1"/>
                          </a:solidFill>
                          <a:latin typeface="Calibri" panose="020F0502020204030204" pitchFamily="34" charset="0"/>
                        </a:rPr>
                        <a:t>06</a:t>
                      </a:r>
                    </a:p>
                  </a:txBody>
                  <a:tcPr marL="84406" marR="84406" marT="42203" marB="42203">
                    <a:solidFill>
                      <a:schemeClr val="bg1">
                        <a:lumMod val="85000"/>
                      </a:schemeClr>
                    </a:solidFill>
                  </a:tcPr>
                </a:tc>
                <a:tc>
                  <a:txBody>
                    <a:bodyPr/>
                    <a:lstStyle/>
                    <a:p>
                      <a:pPr algn="ctr"/>
                      <a:r>
                        <a:rPr lang="en-US" sz="1050" noProof="0"/>
                        <a:t>07</a:t>
                      </a:r>
                      <a:endParaRPr lang="en-US" sz="1050" b="0" noProof="0">
                        <a:solidFill>
                          <a:schemeClr val="tx1"/>
                        </a:solidFill>
                        <a:latin typeface="Calibri" panose="020F0502020204030204" pitchFamily="34" charset="0"/>
                      </a:endParaRPr>
                    </a:p>
                  </a:txBody>
                  <a:tcPr marL="84406" marR="84406" marT="42203" marB="42203">
                    <a:solidFill>
                      <a:schemeClr val="bg1">
                        <a:lumMod val="85000"/>
                      </a:schemeClr>
                    </a:solidFill>
                  </a:tcPr>
                </a:tc>
                <a:tc>
                  <a:txBody>
                    <a:bodyPr/>
                    <a:lstStyle/>
                    <a:p>
                      <a:pPr marL="0" algn="ctr" defTabSz="914400" rtl="0" eaLnBrk="1" latinLnBrk="0" hangingPunct="1"/>
                      <a:r>
                        <a:rPr lang="en-US" sz="1050" kern="1200" noProof="0"/>
                        <a:t>08</a:t>
                      </a:r>
                      <a:endParaRPr lang="en-US" sz="1050" b="0" kern="1200" noProof="0">
                        <a:solidFill>
                          <a:schemeClr val="tx1"/>
                        </a:solidFill>
                        <a:latin typeface="Calibri" panose="020F0502020204030204" pitchFamily="34" charset="0"/>
                        <a:ea typeface="+mn-ea"/>
                        <a:cs typeface="+mn-cs"/>
                      </a:endParaRPr>
                    </a:p>
                  </a:txBody>
                  <a:tcPr marL="84406" marR="84406" marT="42203" marB="42203">
                    <a:solidFill>
                      <a:schemeClr val="bg1">
                        <a:lumMod val="85000"/>
                      </a:schemeClr>
                    </a:solidFill>
                  </a:tcPr>
                </a:tc>
                <a:tc>
                  <a:txBody>
                    <a:bodyPr/>
                    <a:lstStyle/>
                    <a:p>
                      <a:pPr algn="ctr"/>
                      <a:r>
                        <a:rPr lang="en-US" sz="1050" baseline="0" noProof="0"/>
                        <a:t>09</a:t>
                      </a:r>
                      <a:endParaRPr lang="en-US" sz="1050" b="0" noProof="0">
                        <a:solidFill>
                          <a:schemeClr val="tx1"/>
                        </a:solidFill>
                        <a:latin typeface="Calibri" panose="020F0502020204030204" pitchFamily="34" charset="0"/>
                      </a:endParaRPr>
                    </a:p>
                  </a:txBody>
                  <a:tcPr marL="84406" marR="84406" marT="42203" marB="42203">
                    <a:solidFill>
                      <a:schemeClr val="bg1">
                        <a:lumMod val="85000"/>
                      </a:schemeClr>
                    </a:solidFill>
                  </a:tcPr>
                </a:tc>
                <a:tc>
                  <a:txBody>
                    <a:bodyPr/>
                    <a:lstStyle/>
                    <a:p>
                      <a:pPr algn="ctr"/>
                      <a:r>
                        <a:rPr lang="en-US" sz="1050" noProof="0"/>
                        <a:t>10</a:t>
                      </a:r>
                      <a:endParaRPr lang="en-US" sz="1050" b="0" noProof="0">
                        <a:solidFill>
                          <a:schemeClr val="tx1"/>
                        </a:solidFill>
                        <a:latin typeface="Calibri" panose="020F0502020204030204" pitchFamily="34" charset="0"/>
                      </a:endParaRPr>
                    </a:p>
                  </a:txBody>
                  <a:tcPr marL="84406" marR="84406" marT="42203" marB="42203">
                    <a:solidFill>
                      <a:schemeClr val="bg1">
                        <a:lumMod val="85000"/>
                      </a:schemeClr>
                    </a:solidFill>
                  </a:tcPr>
                </a:tc>
                <a:tc>
                  <a:txBody>
                    <a:bodyPr/>
                    <a:lstStyle/>
                    <a:p>
                      <a:pPr algn="ctr"/>
                      <a:r>
                        <a:rPr lang="en-US" sz="1050" b="0" noProof="0">
                          <a:solidFill>
                            <a:schemeClr val="tx1"/>
                          </a:solidFill>
                          <a:latin typeface="Calibri" panose="020F0502020204030204" pitchFamily="34" charset="0"/>
                        </a:rPr>
                        <a:t>11</a:t>
                      </a:r>
                    </a:p>
                  </a:txBody>
                  <a:tcPr marL="84406" marR="84406" marT="42203" marB="42203">
                    <a:solidFill>
                      <a:schemeClr val="bg1">
                        <a:lumMod val="85000"/>
                      </a:schemeClr>
                    </a:solidFill>
                  </a:tcPr>
                </a:tc>
                <a:tc>
                  <a:txBody>
                    <a:bodyPr/>
                    <a:lstStyle/>
                    <a:p>
                      <a:pPr algn="ctr"/>
                      <a:r>
                        <a:rPr lang="en-US" sz="1050" b="0" noProof="0">
                          <a:solidFill>
                            <a:schemeClr val="tx1"/>
                          </a:solidFill>
                          <a:latin typeface="Calibri" panose="020F0502020204030204" pitchFamily="34" charset="0"/>
                        </a:rPr>
                        <a:t>12</a:t>
                      </a:r>
                    </a:p>
                  </a:txBody>
                  <a:tcPr marL="84406" marR="84406" marT="42203" marB="42203">
                    <a:solidFill>
                      <a:schemeClr val="bg1">
                        <a:lumMod val="85000"/>
                      </a:schemeClr>
                    </a:solidFill>
                  </a:tcPr>
                </a:tc>
                <a:extLst>
                  <a:ext uri="{0D108BD9-81ED-4DB2-BD59-A6C34878D82A}">
                    <a16:rowId xmlns:a16="http://schemas.microsoft.com/office/drawing/2014/main" val="10000"/>
                  </a:ext>
                </a:extLst>
              </a:tr>
              <a:tr h="1409745">
                <a:tc>
                  <a:txBody>
                    <a:bodyPr/>
                    <a:lstStyle/>
                    <a:p>
                      <a:r>
                        <a:rPr lang="fi-FI" sz="1100"/>
                        <a:t>[toimenpide-kokonaisuus</a:t>
                      </a:r>
                      <a:r>
                        <a:rPr lang="fi-FI" sz="1100" baseline="0"/>
                        <a:t> 1]</a:t>
                      </a:r>
                      <a:endParaRPr lang="fi-FI" sz="1100"/>
                    </a:p>
                  </a:txBody>
                  <a:tcPr>
                    <a:solidFill>
                      <a:schemeClr val="bg1">
                        <a:lumMod val="85000"/>
                      </a:schemeClr>
                    </a:solidFill>
                  </a:tcPr>
                </a:tc>
                <a:tc>
                  <a:txBody>
                    <a:bodyPr/>
                    <a:lstStyle/>
                    <a:p>
                      <a:pPr algn="l" eaLnBrk="1"/>
                      <a:endParaRPr lang="en-US" sz="1000" noProof="0">
                        <a:latin typeface="Arial" panose="020B0604020202020204" pitchFamily="34" charset="0"/>
                        <a:cs typeface="Arial" panose="020B0604020202020204" pitchFamily="34" charset="0"/>
                      </a:endParaRPr>
                    </a:p>
                  </a:txBody>
                  <a:tcPr marL="84406" marR="84406" marT="42203" marB="42203" anchor="ctr"/>
                </a:tc>
                <a:tc>
                  <a:txBody>
                    <a:bodyPr/>
                    <a:lstStyle/>
                    <a:p>
                      <a:pPr algn="l" eaLnBrk="1"/>
                      <a:endParaRPr lang="en-US" sz="1000" noProof="0">
                        <a:latin typeface="Arial" panose="020B0604020202020204" pitchFamily="34" charset="0"/>
                        <a:cs typeface="Arial" panose="020B0604020202020204" pitchFamily="34" charset="0"/>
                      </a:endParaRPr>
                    </a:p>
                  </a:txBody>
                  <a:tcPr marL="84406" marR="84406" marT="42203" marB="42203" anchor="ctr"/>
                </a:tc>
                <a:tc>
                  <a:txBody>
                    <a:bodyPr/>
                    <a:lstStyle/>
                    <a:p>
                      <a:pPr algn="l" eaLnBrk="1"/>
                      <a:endParaRPr lang="en-US" sz="1000" noProof="0">
                        <a:latin typeface="Arial" panose="020B0604020202020204" pitchFamily="34" charset="0"/>
                        <a:cs typeface="Arial" panose="020B0604020202020204" pitchFamily="34" charset="0"/>
                      </a:endParaRPr>
                    </a:p>
                  </a:txBody>
                  <a:tcPr marL="84406" marR="84406" marT="42203" marB="42203" anchor="ctr"/>
                </a:tc>
                <a:tc>
                  <a:txBody>
                    <a:bodyPr/>
                    <a:lstStyle/>
                    <a:p>
                      <a:pPr algn="l" eaLnBrk="1"/>
                      <a:endParaRPr lang="en-US" sz="1000" noProof="0">
                        <a:latin typeface="Arial" panose="020B0604020202020204" pitchFamily="34" charset="0"/>
                        <a:cs typeface="Arial" panose="020B0604020202020204" pitchFamily="34" charset="0"/>
                      </a:endParaRPr>
                    </a:p>
                  </a:txBody>
                  <a:tcPr marL="84406" marR="84406" marT="42203" marB="42203" anchor="ctr"/>
                </a:tc>
                <a:tc>
                  <a:txBody>
                    <a:bodyPr/>
                    <a:lstStyle/>
                    <a:p>
                      <a:pPr algn="l" eaLnBrk="1"/>
                      <a:endParaRPr lang="en-US" sz="1000" noProof="0">
                        <a:latin typeface="Arial" panose="020B0604020202020204" pitchFamily="34" charset="0"/>
                        <a:cs typeface="Arial" panose="020B0604020202020204" pitchFamily="34" charset="0"/>
                      </a:endParaRPr>
                    </a:p>
                  </a:txBody>
                  <a:tcPr marL="84406" marR="84406" marT="42203" marB="42203" anchor="ctr"/>
                </a:tc>
                <a:tc>
                  <a:txBody>
                    <a:bodyPr/>
                    <a:lstStyle/>
                    <a:p>
                      <a:pPr algn="l" eaLnBrk="1"/>
                      <a:endParaRPr lang="en-US" sz="1000" noProof="0">
                        <a:latin typeface="Arial" panose="020B0604020202020204" pitchFamily="34" charset="0"/>
                        <a:cs typeface="Arial" panose="020B0604020202020204" pitchFamily="34" charset="0"/>
                      </a:endParaRPr>
                    </a:p>
                  </a:txBody>
                  <a:tcPr marL="84406" marR="84406" marT="42203" marB="42203" anchor="ctr"/>
                </a:tc>
                <a:tc>
                  <a:txBody>
                    <a:bodyPr/>
                    <a:lstStyle/>
                    <a:p>
                      <a:pPr algn="l" eaLnBrk="1"/>
                      <a:endParaRPr lang="en-US" sz="1000" noProof="0">
                        <a:latin typeface="Arial" panose="020B0604020202020204" pitchFamily="34" charset="0"/>
                        <a:cs typeface="Arial" panose="020B0604020202020204" pitchFamily="34" charset="0"/>
                      </a:endParaRPr>
                    </a:p>
                  </a:txBody>
                  <a:tcPr marL="84406" marR="84406" marT="42203" marB="42203" anchor="ctr"/>
                </a:tc>
                <a:tc>
                  <a:txBody>
                    <a:bodyPr/>
                    <a:lstStyle/>
                    <a:p>
                      <a:pPr algn="l" eaLnBrk="1"/>
                      <a:endParaRPr lang="en-US" sz="1000" noProof="0">
                        <a:latin typeface="Arial" panose="020B0604020202020204" pitchFamily="34" charset="0"/>
                        <a:cs typeface="Arial" panose="020B0604020202020204" pitchFamily="34" charset="0"/>
                      </a:endParaRPr>
                    </a:p>
                  </a:txBody>
                  <a:tcPr marL="84406" marR="84406" marT="42203" marB="42203" anchor="ctr"/>
                </a:tc>
                <a:tc>
                  <a:txBody>
                    <a:bodyPr/>
                    <a:lstStyle/>
                    <a:p>
                      <a:pPr algn="l" eaLnBrk="1"/>
                      <a:endParaRPr lang="en-US" sz="1000" noProof="0">
                        <a:latin typeface="Arial" panose="020B0604020202020204" pitchFamily="34" charset="0"/>
                        <a:cs typeface="Arial" panose="020B0604020202020204" pitchFamily="34" charset="0"/>
                      </a:endParaRPr>
                    </a:p>
                  </a:txBody>
                  <a:tcPr marL="84406" marR="84406" marT="42203" marB="42203" anchor="ctr"/>
                </a:tc>
                <a:tc>
                  <a:txBody>
                    <a:bodyPr/>
                    <a:lstStyle/>
                    <a:p>
                      <a:pPr algn="l" eaLnBrk="1"/>
                      <a:endParaRPr lang="en-US" sz="1000" noProof="0">
                        <a:latin typeface="Arial" panose="020B0604020202020204" pitchFamily="34" charset="0"/>
                        <a:cs typeface="Arial" panose="020B0604020202020204" pitchFamily="34" charset="0"/>
                      </a:endParaRPr>
                    </a:p>
                  </a:txBody>
                  <a:tcPr marL="84406" marR="84406" marT="42203" marB="42203" anchor="ctr"/>
                </a:tc>
                <a:tc>
                  <a:txBody>
                    <a:bodyPr/>
                    <a:lstStyle/>
                    <a:p>
                      <a:pPr algn="l" eaLnBrk="1"/>
                      <a:endParaRPr lang="en-US" sz="1000" noProof="0">
                        <a:latin typeface="Arial" panose="020B0604020202020204" pitchFamily="34" charset="0"/>
                        <a:cs typeface="Arial" panose="020B0604020202020204" pitchFamily="34" charset="0"/>
                      </a:endParaRPr>
                    </a:p>
                  </a:txBody>
                  <a:tcPr marL="84406" marR="84406" marT="42203" marB="42203" anchor="ctr"/>
                </a:tc>
                <a:tc>
                  <a:txBody>
                    <a:bodyPr/>
                    <a:lstStyle/>
                    <a:p>
                      <a:pPr algn="l" eaLnBrk="1"/>
                      <a:endParaRPr lang="en-US" sz="1000" noProof="0">
                        <a:latin typeface="Arial" panose="020B0604020202020204" pitchFamily="34" charset="0"/>
                        <a:cs typeface="Arial" panose="020B0604020202020204" pitchFamily="34" charset="0"/>
                      </a:endParaRPr>
                    </a:p>
                  </a:txBody>
                  <a:tcPr marL="84406" marR="84406" marT="42203" marB="42203" anchor="ctr"/>
                </a:tc>
                <a:extLst>
                  <a:ext uri="{0D108BD9-81ED-4DB2-BD59-A6C34878D82A}">
                    <a16:rowId xmlns:a16="http://schemas.microsoft.com/office/drawing/2014/main" val="10001"/>
                  </a:ext>
                </a:extLst>
              </a:tr>
              <a:tr h="1409745">
                <a:tc>
                  <a:txBody>
                    <a:bodyPr/>
                    <a:lstStyle/>
                    <a:p>
                      <a:r>
                        <a:rPr lang="fi-FI" sz="1100"/>
                        <a:t>[toimenpide-kokonaisuus 2]</a:t>
                      </a:r>
                    </a:p>
                  </a:txBody>
                  <a:tcPr>
                    <a:solidFill>
                      <a:schemeClr val="bg1">
                        <a:lumMod val="85000"/>
                      </a:schemeClr>
                    </a:solidFill>
                  </a:tcPr>
                </a:tc>
                <a:tc>
                  <a:txBody>
                    <a:bodyPr/>
                    <a:lstStyle/>
                    <a:p>
                      <a:pPr algn="l" eaLnBrk="1"/>
                      <a:endParaRPr lang="en-US" sz="1000" noProof="0">
                        <a:latin typeface="Arial" panose="020B0604020202020204" pitchFamily="34" charset="0"/>
                        <a:cs typeface="Arial" panose="020B0604020202020204" pitchFamily="34" charset="0"/>
                      </a:endParaRPr>
                    </a:p>
                  </a:txBody>
                  <a:tcPr marL="84406" marR="84406" marT="42203" marB="42203" anchor="ctr"/>
                </a:tc>
                <a:tc>
                  <a:txBody>
                    <a:bodyPr/>
                    <a:lstStyle/>
                    <a:p>
                      <a:pPr algn="l" eaLnBrk="1"/>
                      <a:endParaRPr lang="en-US" sz="1000" noProof="0">
                        <a:latin typeface="Arial" panose="020B0604020202020204" pitchFamily="34" charset="0"/>
                        <a:cs typeface="Arial" panose="020B0604020202020204" pitchFamily="34" charset="0"/>
                      </a:endParaRPr>
                    </a:p>
                  </a:txBody>
                  <a:tcPr marL="84406" marR="84406" marT="42203" marB="42203" anchor="ctr"/>
                </a:tc>
                <a:tc>
                  <a:txBody>
                    <a:bodyPr/>
                    <a:lstStyle/>
                    <a:p>
                      <a:pPr algn="l" eaLnBrk="1"/>
                      <a:endParaRPr lang="en-US" sz="1000" noProof="0">
                        <a:latin typeface="Arial" panose="020B0604020202020204" pitchFamily="34" charset="0"/>
                        <a:cs typeface="Arial" panose="020B0604020202020204" pitchFamily="34" charset="0"/>
                      </a:endParaRPr>
                    </a:p>
                  </a:txBody>
                  <a:tcPr marL="84406" marR="84406" marT="42203" marB="42203" anchor="ctr"/>
                </a:tc>
                <a:tc>
                  <a:txBody>
                    <a:bodyPr/>
                    <a:lstStyle/>
                    <a:p>
                      <a:pPr algn="l" eaLnBrk="1"/>
                      <a:endParaRPr lang="en-US" sz="1000" noProof="0">
                        <a:latin typeface="Arial" panose="020B0604020202020204" pitchFamily="34" charset="0"/>
                        <a:cs typeface="Arial" panose="020B0604020202020204" pitchFamily="34" charset="0"/>
                      </a:endParaRPr>
                    </a:p>
                  </a:txBody>
                  <a:tcPr marL="84406" marR="84406" marT="42203" marB="42203" anchor="ctr"/>
                </a:tc>
                <a:tc>
                  <a:txBody>
                    <a:bodyPr/>
                    <a:lstStyle/>
                    <a:p>
                      <a:pPr algn="l" eaLnBrk="1"/>
                      <a:endParaRPr lang="en-US" sz="1000" noProof="0">
                        <a:latin typeface="Arial" panose="020B0604020202020204" pitchFamily="34" charset="0"/>
                        <a:cs typeface="Arial" panose="020B0604020202020204" pitchFamily="34" charset="0"/>
                      </a:endParaRPr>
                    </a:p>
                  </a:txBody>
                  <a:tcPr marL="84406" marR="84406" marT="42203" marB="42203" anchor="ctr"/>
                </a:tc>
                <a:tc>
                  <a:txBody>
                    <a:bodyPr/>
                    <a:lstStyle/>
                    <a:p>
                      <a:pPr algn="l" eaLnBrk="1"/>
                      <a:endParaRPr lang="en-US" sz="1000" noProof="0">
                        <a:latin typeface="Arial" panose="020B0604020202020204" pitchFamily="34" charset="0"/>
                        <a:cs typeface="Arial" panose="020B0604020202020204" pitchFamily="34" charset="0"/>
                      </a:endParaRPr>
                    </a:p>
                  </a:txBody>
                  <a:tcPr marL="84406" marR="84406" marT="42203" marB="42203" anchor="ctr"/>
                </a:tc>
                <a:tc>
                  <a:txBody>
                    <a:bodyPr/>
                    <a:lstStyle/>
                    <a:p>
                      <a:pPr algn="l" eaLnBrk="1"/>
                      <a:endParaRPr lang="en-US" sz="1000" noProof="0">
                        <a:latin typeface="Arial" panose="020B0604020202020204" pitchFamily="34" charset="0"/>
                        <a:cs typeface="Arial" panose="020B0604020202020204" pitchFamily="34" charset="0"/>
                      </a:endParaRPr>
                    </a:p>
                  </a:txBody>
                  <a:tcPr marL="84406" marR="84406" marT="42203" marB="42203" anchor="ctr"/>
                </a:tc>
                <a:tc>
                  <a:txBody>
                    <a:bodyPr/>
                    <a:lstStyle/>
                    <a:p>
                      <a:pPr algn="l" eaLnBrk="1"/>
                      <a:endParaRPr lang="en-US" sz="1000" noProof="0">
                        <a:latin typeface="Arial" panose="020B0604020202020204" pitchFamily="34" charset="0"/>
                        <a:cs typeface="Arial" panose="020B0604020202020204" pitchFamily="34" charset="0"/>
                      </a:endParaRPr>
                    </a:p>
                  </a:txBody>
                  <a:tcPr marL="84406" marR="84406" marT="42203" marB="42203" anchor="ctr"/>
                </a:tc>
                <a:tc>
                  <a:txBody>
                    <a:bodyPr/>
                    <a:lstStyle/>
                    <a:p>
                      <a:pPr algn="l" eaLnBrk="1"/>
                      <a:endParaRPr lang="en-US" sz="1000" noProof="0">
                        <a:latin typeface="Arial" panose="020B0604020202020204" pitchFamily="34" charset="0"/>
                        <a:cs typeface="Arial" panose="020B0604020202020204" pitchFamily="34" charset="0"/>
                      </a:endParaRPr>
                    </a:p>
                  </a:txBody>
                  <a:tcPr marL="84406" marR="84406" marT="42203" marB="42203" anchor="ctr"/>
                </a:tc>
                <a:tc>
                  <a:txBody>
                    <a:bodyPr/>
                    <a:lstStyle/>
                    <a:p>
                      <a:pPr algn="l" eaLnBrk="1"/>
                      <a:endParaRPr lang="en-US" sz="1000" noProof="0">
                        <a:latin typeface="Arial" panose="020B0604020202020204" pitchFamily="34" charset="0"/>
                        <a:cs typeface="Arial" panose="020B0604020202020204" pitchFamily="34" charset="0"/>
                      </a:endParaRPr>
                    </a:p>
                  </a:txBody>
                  <a:tcPr marL="84406" marR="84406" marT="42203" marB="42203" anchor="ctr"/>
                </a:tc>
                <a:tc>
                  <a:txBody>
                    <a:bodyPr/>
                    <a:lstStyle/>
                    <a:p>
                      <a:pPr algn="l" eaLnBrk="1"/>
                      <a:endParaRPr lang="en-US" sz="1000" noProof="0">
                        <a:latin typeface="Arial" panose="020B0604020202020204" pitchFamily="34" charset="0"/>
                        <a:cs typeface="Arial" panose="020B0604020202020204" pitchFamily="34" charset="0"/>
                      </a:endParaRPr>
                    </a:p>
                  </a:txBody>
                  <a:tcPr marL="84406" marR="84406" marT="42203" marB="42203" anchor="ctr"/>
                </a:tc>
                <a:tc>
                  <a:txBody>
                    <a:bodyPr/>
                    <a:lstStyle/>
                    <a:p>
                      <a:pPr algn="l" eaLnBrk="1"/>
                      <a:endParaRPr lang="en-US" sz="1000" noProof="0">
                        <a:latin typeface="Arial" panose="020B0604020202020204" pitchFamily="34" charset="0"/>
                        <a:cs typeface="Arial" panose="020B0604020202020204" pitchFamily="34" charset="0"/>
                      </a:endParaRPr>
                    </a:p>
                  </a:txBody>
                  <a:tcPr marL="84406" marR="84406" marT="42203" marB="42203" anchor="ctr"/>
                </a:tc>
                <a:extLst>
                  <a:ext uri="{0D108BD9-81ED-4DB2-BD59-A6C34878D82A}">
                    <a16:rowId xmlns:a16="http://schemas.microsoft.com/office/drawing/2014/main" val="38978928"/>
                  </a:ext>
                </a:extLst>
              </a:tr>
              <a:tr h="1409745">
                <a:tc>
                  <a:txBody>
                    <a:bodyPr/>
                    <a:lstStyle/>
                    <a:p>
                      <a:r>
                        <a:rPr lang="fi-FI" sz="1100"/>
                        <a:t>[toimenpide-kokonaisuus</a:t>
                      </a:r>
                      <a:r>
                        <a:rPr lang="fi-FI" sz="1100" baseline="0"/>
                        <a:t> 3]</a:t>
                      </a:r>
                      <a:endParaRPr lang="fi-FI" sz="1100"/>
                    </a:p>
                  </a:txBody>
                  <a:tcPr>
                    <a:solidFill>
                      <a:schemeClr val="bg1">
                        <a:lumMod val="85000"/>
                      </a:schemeClr>
                    </a:solidFill>
                  </a:tcPr>
                </a:tc>
                <a:tc>
                  <a:txBody>
                    <a:bodyPr/>
                    <a:lstStyle/>
                    <a:p>
                      <a:pPr algn="l" eaLnBrk="1"/>
                      <a:endParaRPr lang="en-US" sz="1000" noProof="0">
                        <a:latin typeface="Arial" panose="020B0604020202020204" pitchFamily="34" charset="0"/>
                        <a:cs typeface="Arial" panose="020B0604020202020204" pitchFamily="34" charset="0"/>
                      </a:endParaRPr>
                    </a:p>
                  </a:txBody>
                  <a:tcPr marL="84406" marR="84406" marT="42203" marB="42203" anchor="ctr"/>
                </a:tc>
                <a:tc>
                  <a:txBody>
                    <a:bodyPr/>
                    <a:lstStyle/>
                    <a:p>
                      <a:pPr algn="l" eaLnBrk="1"/>
                      <a:endParaRPr lang="en-US" sz="1000" noProof="0">
                        <a:latin typeface="Arial" panose="020B0604020202020204" pitchFamily="34" charset="0"/>
                        <a:cs typeface="Arial" panose="020B0604020202020204" pitchFamily="34" charset="0"/>
                      </a:endParaRPr>
                    </a:p>
                  </a:txBody>
                  <a:tcPr marL="84406" marR="84406" marT="42203" marB="42203" anchor="ctr"/>
                </a:tc>
                <a:tc>
                  <a:txBody>
                    <a:bodyPr/>
                    <a:lstStyle/>
                    <a:p>
                      <a:pPr algn="l" eaLnBrk="1"/>
                      <a:endParaRPr lang="en-US" sz="1000" noProof="0">
                        <a:latin typeface="Arial" panose="020B0604020202020204" pitchFamily="34" charset="0"/>
                        <a:cs typeface="Arial" panose="020B0604020202020204" pitchFamily="34" charset="0"/>
                      </a:endParaRPr>
                    </a:p>
                  </a:txBody>
                  <a:tcPr marL="84406" marR="84406" marT="42203" marB="42203" anchor="ctr"/>
                </a:tc>
                <a:tc>
                  <a:txBody>
                    <a:bodyPr/>
                    <a:lstStyle/>
                    <a:p>
                      <a:pPr algn="l" eaLnBrk="1"/>
                      <a:endParaRPr lang="en-US" sz="1000" noProof="0">
                        <a:latin typeface="Arial" panose="020B0604020202020204" pitchFamily="34" charset="0"/>
                        <a:cs typeface="Arial" panose="020B0604020202020204" pitchFamily="34" charset="0"/>
                      </a:endParaRPr>
                    </a:p>
                  </a:txBody>
                  <a:tcPr marL="84406" marR="84406" marT="42203" marB="42203" anchor="ctr"/>
                </a:tc>
                <a:tc>
                  <a:txBody>
                    <a:bodyPr/>
                    <a:lstStyle/>
                    <a:p>
                      <a:pPr algn="l" eaLnBrk="1"/>
                      <a:endParaRPr lang="en-US" sz="1000" noProof="0">
                        <a:latin typeface="Arial" panose="020B0604020202020204" pitchFamily="34" charset="0"/>
                        <a:cs typeface="Arial" panose="020B0604020202020204" pitchFamily="34" charset="0"/>
                      </a:endParaRPr>
                    </a:p>
                  </a:txBody>
                  <a:tcPr marL="84406" marR="84406" marT="42203" marB="42203" anchor="ctr"/>
                </a:tc>
                <a:tc>
                  <a:txBody>
                    <a:bodyPr/>
                    <a:lstStyle/>
                    <a:p>
                      <a:pPr algn="l" eaLnBrk="1"/>
                      <a:endParaRPr lang="en-US" sz="1000" noProof="0">
                        <a:latin typeface="Arial" panose="020B0604020202020204" pitchFamily="34" charset="0"/>
                        <a:cs typeface="Arial" panose="020B0604020202020204" pitchFamily="34" charset="0"/>
                      </a:endParaRPr>
                    </a:p>
                  </a:txBody>
                  <a:tcPr marL="84406" marR="84406" marT="42203" marB="42203" anchor="ctr"/>
                </a:tc>
                <a:tc>
                  <a:txBody>
                    <a:bodyPr/>
                    <a:lstStyle/>
                    <a:p>
                      <a:pPr algn="l" eaLnBrk="1"/>
                      <a:endParaRPr lang="en-US" sz="1000" noProof="0">
                        <a:latin typeface="Arial" panose="020B0604020202020204" pitchFamily="34" charset="0"/>
                        <a:cs typeface="Arial" panose="020B0604020202020204" pitchFamily="34" charset="0"/>
                      </a:endParaRPr>
                    </a:p>
                  </a:txBody>
                  <a:tcPr marL="84406" marR="84406" marT="42203" marB="42203" anchor="ctr"/>
                </a:tc>
                <a:tc>
                  <a:txBody>
                    <a:bodyPr/>
                    <a:lstStyle/>
                    <a:p>
                      <a:pPr algn="l" eaLnBrk="1"/>
                      <a:endParaRPr lang="en-US" sz="1000" noProof="0">
                        <a:latin typeface="Arial" panose="020B0604020202020204" pitchFamily="34" charset="0"/>
                        <a:cs typeface="Arial" panose="020B0604020202020204" pitchFamily="34" charset="0"/>
                      </a:endParaRPr>
                    </a:p>
                  </a:txBody>
                  <a:tcPr marL="84406" marR="84406" marT="42203" marB="42203" anchor="ctr"/>
                </a:tc>
                <a:tc>
                  <a:txBody>
                    <a:bodyPr/>
                    <a:lstStyle/>
                    <a:p>
                      <a:pPr algn="l" eaLnBrk="1"/>
                      <a:endParaRPr lang="en-US" sz="1000" noProof="0">
                        <a:latin typeface="Arial" panose="020B0604020202020204" pitchFamily="34" charset="0"/>
                        <a:cs typeface="Arial" panose="020B0604020202020204" pitchFamily="34" charset="0"/>
                      </a:endParaRPr>
                    </a:p>
                  </a:txBody>
                  <a:tcPr marL="84406" marR="84406" marT="42203" marB="42203" anchor="ctr"/>
                </a:tc>
                <a:tc>
                  <a:txBody>
                    <a:bodyPr/>
                    <a:lstStyle/>
                    <a:p>
                      <a:pPr algn="l" eaLnBrk="1"/>
                      <a:endParaRPr lang="en-US" sz="1000" noProof="0">
                        <a:latin typeface="Arial" panose="020B0604020202020204" pitchFamily="34" charset="0"/>
                        <a:cs typeface="Arial" panose="020B0604020202020204" pitchFamily="34" charset="0"/>
                      </a:endParaRPr>
                    </a:p>
                  </a:txBody>
                  <a:tcPr marL="84406" marR="84406" marT="42203" marB="42203" anchor="ctr"/>
                </a:tc>
                <a:tc>
                  <a:txBody>
                    <a:bodyPr/>
                    <a:lstStyle/>
                    <a:p>
                      <a:pPr algn="l" eaLnBrk="1"/>
                      <a:endParaRPr lang="en-US" sz="1000" noProof="0">
                        <a:latin typeface="Arial" panose="020B0604020202020204" pitchFamily="34" charset="0"/>
                        <a:cs typeface="Arial" panose="020B0604020202020204" pitchFamily="34" charset="0"/>
                      </a:endParaRPr>
                    </a:p>
                  </a:txBody>
                  <a:tcPr marL="84406" marR="84406" marT="42203" marB="42203" anchor="ctr"/>
                </a:tc>
                <a:tc>
                  <a:txBody>
                    <a:bodyPr/>
                    <a:lstStyle/>
                    <a:p>
                      <a:pPr algn="l" eaLnBrk="1"/>
                      <a:endParaRPr lang="en-US" sz="1000" noProof="0">
                        <a:latin typeface="Arial" panose="020B0604020202020204" pitchFamily="34" charset="0"/>
                        <a:cs typeface="Arial" panose="020B0604020202020204" pitchFamily="34" charset="0"/>
                      </a:endParaRPr>
                    </a:p>
                  </a:txBody>
                  <a:tcPr marL="84406" marR="84406" marT="42203" marB="42203" anchor="ctr"/>
                </a:tc>
                <a:extLst>
                  <a:ext uri="{0D108BD9-81ED-4DB2-BD59-A6C34878D82A}">
                    <a16:rowId xmlns:a16="http://schemas.microsoft.com/office/drawing/2014/main" val="10002"/>
                  </a:ext>
                </a:extLst>
              </a:tr>
            </a:tbl>
          </a:graphicData>
        </a:graphic>
      </p:graphicFrame>
      <p:sp>
        <p:nvSpPr>
          <p:cNvPr id="20" name="Flowchart: Decision 19"/>
          <p:cNvSpPr/>
          <p:nvPr/>
        </p:nvSpPr>
        <p:spPr>
          <a:xfrm>
            <a:off x="2079694" y="546981"/>
            <a:ext cx="387927" cy="398901"/>
          </a:xfrm>
          <a:prstGeom prst="flowChartDecision">
            <a:avLst/>
          </a:prstGeom>
          <a:solidFill>
            <a:schemeClr val="bg2">
              <a:lumMod val="7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50" b="1" i="0" u="none" strike="noStrike" kern="1200" cap="none" spc="0" normalizeH="0" baseline="0" noProof="0">
                <a:ln>
                  <a:noFill/>
                </a:ln>
                <a:solidFill>
                  <a:prstClr val="white"/>
                </a:solidFill>
                <a:effectLst/>
                <a:uLnTx/>
                <a:uFillTx/>
                <a:latin typeface="Arial" panose="020B0604020202020204"/>
                <a:ea typeface="+mn-ea"/>
                <a:cs typeface="+mn-cs"/>
              </a:rPr>
              <a:t>P1</a:t>
            </a:r>
          </a:p>
        </p:txBody>
      </p:sp>
      <p:cxnSp>
        <p:nvCxnSpPr>
          <p:cNvPr id="21" name="Straight Connector 20"/>
          <p:cNvCxnSpPr/>
          <p:nvPr/>
        </p:nvCxnSpPr>
        <p:spPr>
          <a:xfrm>
            <a:off x="1736867" y="884397"/>
            <a:ext cx="0" cy="5192992"/>
          </a:xfrm>
          <a:prstGeom prst="line">
            <a:avLst/>
          </a:prstGeom>
          <a:ln w="25400">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5" name="Dian numeron paikkamerkki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53CBEE-DE6E-4C67-8C14-4593D41303CA}" type="slidenum">
              <a:rPr kumimoji="0" lang="fi-FI" sz="1300" b="1"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i-FI" sz="1300" b="1"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2" name="Viisikulmio 11"/>
          <p:cNvSpPr/>
          <p:nvPr/>
        </p:nvSpPr>
        <p:spPr>
          <a:xfrm>
            <a:off x="1660207" y="1585665"/>
            <a:ext cx="1250925" cy="252663"/>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3" name="Viisikulmio 12"/>
          <p:cNvSpPr/>
          <p:nvPr/>
        </p:nvSpPr>
        <p:spPr>
          <a:xfrm>
            <a:off x="4062020" y="3173181"/>
            <a:ext cx="3342775" cy="252663"/>
          </a:xfrm>
          <a:prstGeom prst="homePlat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1" name="Rectangle 2">
            <a:extLst>
              <a:ext uri="{FF2B5EF4-FFF2-40B4-BE49-F238E27FC236}">
                <a16:creationId xmlns:a16="http://schemas.microsoft.com/office/drawing/2014/main" id="{2D810553-C40E-4753-BD42-1F3BFEA83992}"/>
              </a:ext>
            </a:extLst>
          </p:cNvPr>
          <p:cNvSpPr>
            <a:spLocks noChangeArrowheads="1"/>
          </p:cNvSpPr>
          <p:nvPr/>
        </p:nvSpPr>
        <p:spPr bwMode="gray">
          <a:xfrm>
            <a:off x="2100290" y="5850401"/>
            <a:ext cx="10265647" cy="234807"/>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0135" tIns="40068" rIns="80135" bIns="40068">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sz="900" b="1" i="0" u="none" strike="noStrike" kern="0" cap="none" spc="0" normalizeH="0" baseline="0" noProof="0">
                <a:ln>
                  <a:noFill/>
                </a:ln>
                <a:solidFill>
                  <a:srgbClr val="000000"/>
                </a:solidFill>
                <a:effectLst/>
                <a:uLnTx/>
                <a:uFillTx/>
                <a:latin typeface="Arial" panose="020B0604020202020204"/>
                <a:ea typeface="+mn-ea"/>
                <a:cs typeface="+mn-cs"/>
              </a:rPr>
              <a:t>Värit:</a:t>
            </a:r>
            <a:r>
              <a:rPr kumimoji="0" lang="fi-FI" sz="800" b="0" i="0" u="none" strike="noStrike" kern="0" cap="none" spc="0" normalizeH="0" baseline="0" noProof="0">
                <a:ln>
                  <a:noFill/>
                </a:ln>
                <a:solidFill>
                  <a:srgbClr val="000000"/>
                </a:solidFill>
                <a:effectLst/>
                <a:uLnTx/>
                <a:uFillTx/>
                <a:latin typeface="Arial" panose="020B0604020202020204"/>
                <a:ea typeface="+mn-ea"/>
                <a:cs typeface="+mn-cs"/>
              </a:rPr>
              <a:t>        Etenee suunnitellusti         Tuotokset vaarassa; korjaavat toimenpiteet </a:t>
            </a:r>
            <a:r>
              <a:rPr kumimoji="0" lang="fi-FI" sz="800" b="0" i="0" u="none" strike="noStrike" kern="0" cap="none" spc="0" normalizeH="0" baseline="0" noProof="0" err="1">
                <a:ln>
                  <a:noFill/>
                </a:ln>
                <a:solidFill>
                  <a:srgbClr val="000000"/>
                </a:solidFill>
                <a:effectLst/>
                <a:uLnTx/>
                <a:uFillTx/>
                <a:latin typeface="Arial" panose="020B0604020202020204"/>
                <a:ea typeface="+mn-ea"/>
                <a:cs typeface="+mn-cs"/>
              </a:rPr>
              <a:t>käytöss</a:t>
            </a:r>
            <a:r>
              <a:rPr kumimoji="0" lang="fi-FI" sz="800" b="0" i="0" u="none" strike="noStrike" kern="0" cap="none" spc="0" normalizeH="0" baseline="0" noProof="0">
                <a:ln>
                  <a:noFill/>
                </a:ln>
                <a:solidFill>
                  <a:srgbClr val="000000"/>
                </a:solidFill>
                <a:effectLst/>
                <a:uLnTx/>
                <a:uFillTx/>
                <a:latin typeface="Arial" panose="020B0604020202020204"/>
                <a:ea typeface="+mn-ea"/>
                <a:cs typeface="+mn-cs"/>
              </a:rPr>
              <a:t>ä          Tuotokset vaarassa; korjaavat toimenpiteet eivät käytössä              Tuotokset valmiit              Alustava, ei aloitettu</a:t>
            </a:r>
            <a:r>
              <a:rPr kumimoji="0" lang="fi-FI" sz="1000" b="0" i="0" u="none" strike="noStrike" kern="0" cap="none" spc="0" normalizeH="0" baseline="0" noProof="0">
                <a:ln>
                  <a:noFill/>
                </a:ln>
                <a:solidFill>
                  <a:srgbClr val="000000"/>
                </a:solidFill>
                <a:effectLst/>
                <a:uLnTx/>
                <a:uFillTx/>
                <a:latin typeface="Arial" panose="020B0604020202020204"/>
                <a:ea typeface="+mn-ea"/>
                <a:cs typeface="+mn-cs"/>
              </a:rPr>
              <a:t>       </a:t>
            </a:r>
          </a:p>
        </p:txBody>
      </p:sp>
      <p:sp>
        <p:nvSpPr>
          <p:cNvPr id="14" name="Diamond 3">
            <a:extLst>
              <a:ext uri="{FF2B5EF4-FFF2-40B4-BE49-F238E27FC236}">
                <a16:creationId xmlns:a16="http://schemas.microsoft.com/office/drawing/2014/main" id="{32F286D6-A2C4-4284-941D-AF960343A1D8}"/>
              </a:ext>
            </a:extLst>
          </p:cNvPr>
          <p:cNvSpPr/>
          <p:nvPr/>
        </p:nvSpPr>
        <p:spPr>
          <a:xfrm>
            <a:off x="2508811" y="5868740"/>
            <a:ext cx="157729" cy="157729"/>
          </a:xfrm>
          <a:prstGeom prst="diamond">
            <a:avLst/>
          </a:prstGeom>
          <a:solidFill>
            <a:srgbClr val="339966"/>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35" tIns="40068" rIns="80135" bIns="40068" anchor="ct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i-FI" sz="16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5" name="Diamond 4">
            <a:extLst>
              <a:ext uri="{FF2B5EF4-FFF2-40B4-BE49-F238E27FC236}">
                <a16:creationId xmlns:a16="http://schemas.microsoft.com/office/drawing/2014/main" id="{D06EB2B6-35B8-4BF0-A716-56A2A11F8B4B}"/>
              </a:ext>
            </a:extLst>
          </p:cNvPr>
          <p:cNvSpPr/>
          <p:nvPr/>
        </p:nvSpPr>
        <p:spPr>
          <a:xfrm>
            <a:off x="3702466" y="5868740"/>
            <a:ext cx="157729" cy="157729"/>
          </a:xfrm>
          <a:prstGeom prst="diamond">
            <a:avLst/>
          </a:prstGeom>
          <a:solidFill>
            <a:srgbClr val="FFCC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35" tIns="40068" rIns="80135" bIns="40068" anchor="ct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i-FI" sz="16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6" name="Diamond 5">
            <a:extLst>
              <a:ext uri="{FF2B5EF4-FFF2-40B4-BE49-F238E27FC236}">
                <a16:creationId xmlns:a16="http://schemas.microsoft.com/office/drawing/2014/main" id="{43F053E3-1A8F-46E0-90D7-1B426AD770A3}"/>
              </a:ext>
            </a:extLst>
          </p:cNvPr>
          <p:cNvSpPr/>
          <p:nvPr/>
        </p:nvSpPr>
        <p:spPr>
          <a:xfrm>
            <a:off x="6337687" y="5868740"/>
            <a:ext cx="157729" cy="157729"/>
          </a:xfrm>
          <a:prstGeom prst="diamond">
            <a:avLst/>
          </a:prstGeom>
          <a:solidFill>
            <a:srgbClr val="FF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35" tIns="40068" rIns="80135" bIns="40068" anchor="ct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i-FI" sz="1600" b="0" i="0" u="none" strike="noStrike" kern="0" cap="none" spc="0" normalizeH="0" baseline="0" noProof="0">
                <a:ln>
                  <a:noFill/>
                </a:ln>
                <a:solidFill>
                  <a:srgbClr val="000000"/>
                </a:solidFill>
                <a:effectLst/>
                <a:uLnTx/>
                <a:uFillTx/>
                <a:latin typeface="Arial" panose="020B0604020202020204"/>
                <a:ea typeface="+mn-ea"/>
                <a:cs typeface="+mn-cs"/>
              </a:rPr>
              <a:t>   </a:t>
            </a:r>
          </a:p>
        </p:txBody>
      </p:sp>
      <p:sp>
        <p:nvSpPr>
          <p:cNvPr id="17" name="Diamond 6">
            <a:extLst>
              <a:ext uri="{FF2B5EF4-FFF2-40B4-BE49-F238E27FC236}">
                <a16:creationId xmlns:a16="http://schemas.microsoft.com/office/drawing/2014/main" id="{D58A4A0F-0A83-41D1-95A8-12556520E927}"/>
              </a:ext>
            </a:extLst>
          </p:cNvPr>
          <p:cNvSpPr/>
          <p:nvPr/>
        </p:nvSpPr>
        <p:spPr>
          <a:xfrm>
            <a:off x="9380900" y="5868740"/>
            <a:ext cx="157729" cy="157729"/>
          </a:xfrm>
          <a:prstGeom prst="diamond">
            <a:avLst/>
          </a:prstGeom>
          <a:solidFill>
            <a:srgbClr val="0070C0"/>
          </a:solidFill>
          <a:ln w="12700">
            <a:solidFill>
              <a:srgbClr val="000000"/>
            </a:solidFill>
            <a:miter lim="800000"/>
            <a:headEnd/>
            <a:tailEnd/>
          </a:ln>
          <a:effectLst/>
        </p:spPr>
        <p:txBody>
          <a:bodyPr wrap="none" lIns="80135" tIns="40068" rIns="80135" bIns="40068" anchor="ct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i-FI" sz="16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23" name="Diamond 8">
            <a:extLst>
              <a:ext uri="{FF2B5EF4-FFF2-40B4-BE49-F238E27FC236}">
                <a16:creationId xmlns:a16="http://schemas.microsoft.com/office/drawing/2014/main" id="{98026CB4-1E3A-4092-8BC1-BA1E5EFCA241}"/>
              </a:ext>
            </a:extLst>
          </p:cNvPr>
          <p:cNvSpPr/>
          <p:nvPr/>
        </p:nvSpPr>
        <p:spPr>
          <a:xfrm>
            <a:off x="10563184" y="5868740"/>
            <a:ext cx="157729" cy="157729"/>
          </a:xfrm>
          <a:prstGeom prst="diamond">
            <a:avLst/>
          </a:prstGeom>
          <a:solidFill>
            <a:schemeClr val="bg1">
              <a:lumMod val="75000"/>
            </a:schemeClr>
          </a:solidFill>
          <a:ln w="12700">
            <a:solidFill>
              <a:srgbClr val="000000"/>
            </a:solidFill>
            <a:miter lim="800000"/>
            <a:headEnd/>
            <a:tailEnd/>
          </a:ln>
          <a:effectLst/>
        </p:spPr>
        <p:txBody>
          <a:bodyPr wrap="none" lIns="80135" tIns="40068" rIns="80135" bIns="40068" anchor="ct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i-FI" sz="16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24" name="Tekstiruutu 23"/>
          <p:cNvSpPr txBox="1"/>
          <p:nvPr/>
        </p:nvSpPr>
        <p:spPr>
          <a:xfrm>
            <a:off x="6392766" y="6077389"/>
            <a:ext cx="5785017"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1" u="none" strike="noStrike" kern="1200" cap="none" spc="0" normalizeH="0" baseline="0" noProof="0">
                <a:ln>
                  <a:noFill/>
                </a:ln>
                <a:solidFill>
                  <a:prstClr val="black"/>
                </a:solidFill>
                <a:effectLst/>
                <a:uLnTx/>
                <a:uFillTx/>
                <a:latin typeface="Arial" panose="020B0604020202020204"/>
                <a:ea typeface="+mn-ea"/>
                <a:cs typeface="+mn-cs"/>
              </a:rPr>
              <a:t>Kuvaa tarvittaessa eri toimenpidekokonaisuuksien eteneminen kuukausittain (harmaa pohjaväri). Värejä käytetään toimenpiteen edistyessä. </a:t>
            </a:r>
          </a:p>
        </p:txBody>
      </p:sp>
      <p:sp>
        <p:nvSpPr>
          <p:cNvPr id="25" name="Tekstiruutu 24"/>
          <p:cNvSpPr txBox="1"/>
          <p:nvPr/>
        </p:nvSpPr>
        <p:spPr>
          <a:xfrm>
            <a:off x="1553068" y="6133003"/>
            <a:ext cx="72059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solidFill>
                <a:effectLst/>
                <a:uLnTx/>
                <a:uFillTx/>
                <a:latin typeface="Arial" panose="020B0604020202020204"/>
                <a:ea typeface="+mn-ea"/>
                <a:cs typeface="+mn-cs"/>
              </a:rPr>
              <a:t>NYT</a:t>
            </a:r>
          </a:p>
        </p:txBody>
      </p:sp>
    </p:spTree>
    <p:extLst>
      <p:ext uri="{BB962C8B-B14F-4D97-AF65-F5344CB8AC3E}">
        <p14:creationId xmlns:p14="http://schemas.microsoft.com/office/powerpoint/2010/main" val="2172568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orakulmio 11"/>
          <p:cNvSpPr/>
          <p:nvPr/>
        </p:nvSpPr>
        <p:spPr>
          <a:xfrm>
            <a:off x="457200" y="5041069"/>
            <a:ext cx="11234738" cy="6895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1" name="Suorakulmio 10"/>
          <p:cNvSpPr/>
          <p:nvPr/>
        </p:nvSpPr>
        <p:spPr>
          <a:xfrm>
            <a:off x="457200" y="4287814"/>
            <a:ext cx="11234738" cy="6895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0" name="Suorakulmio 9"/>
          <p:cNvSpPr/>
          <p:nvPr/>
        </p:nvSpPr>
        <p:spPr>
          <a:xfrm>
            <a:off x="457200" y="3470851"/>
            <a:ext cx="11234738" cy="6895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Otsikko 1"/>
          <p:cNvSpPr>
            <a:spLocks noGrp="1"/>
          </p:cNvSpPr>
          <p:nvPr>
            <p:ph type="title"/>
          </p:nvPr>
        </p:nvSpPr>
        <p:spPr/>
        <p:txBody>
          <a:bodyPr/>
          <a:lstStyle/>
          <a:p>
            <a:r>
              <a:rPr lang="fi-FI"/>
              <a:t>VASTUUORGANISAATIO</a:t>
            </a:r>
          </a:p>
        </p:txBody>
      </p:sp>
      <p:sp>
        <p:nvSpPr>
          <p:cNvPr id="4" name="Suorakulmio 3"/>
          <p:cNvSpPr/>
          <p:nvPr/>
        </p:nvSpPr>
        <p:spPr>
          <a:xfrm>
            <a:off x="457199" y="1004309"/>
            <a:ext cx="4211053" cy="1169233"/>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prstClr val="black"/>
                </a:solidFill>
                <a:effectLst/>
                <a:uLnTx/>
                <a:uFillTx/>
                <a:latin typeface="Arial" panose="020B0604020202020204"/>
                <a:ea typeface="+mn-ea"/>
                <a:cs typeface="+mn-cs"/>
              </a:rPr>
              <a:t>OHJAUSRYHMÄ</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prstClr val="black"/>
                </a:solidFill>
                <a:effectLst/>
                <a:uLnTx/>
                <a:uFillTx/>
                <a:latin typeface="Arial" panose="020B0604020202020204"/>
                <a:ea typeface="+mn-ea"/>
                <a:cs typeface="+mn-cs"/>
              </a:rPr>
              <a:t>Omistaja: </a:t>
            </a:r>
            <a:r>
              <a:rPr kumimoji="0" lang="fi-FI" sz="1200" b="0" i="0" u="none" strike="noStrike" kern="1200" cap="none" spc="0" normalizeH="0" baseline="0" noProof="0">
                <a:ln>
                  <a:noFill/>
                </a:ln>
                <a:solidFill>
                  <a:prstClr val="black"/>
                </a:solidFill>
                <a:effectLst/>
                <a:uLnTx/>
                <a:uFillTx/>
                <a:latin typeface="Arial" panose="020B0604020202020204"/>
                <a:ea typeface="+mn-ea"/>
                <a:cs typeface="+mn-cs"/>
              </a:rPr>
              <a:t>[nimi]</a:t>
            </a:r>
            <a:endParaRPr kumimoji="0" lang="fi-FI" sz="1200" b="1"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prstClr val="black"/>
                </a:solidFill>
                <a:effectLst/>
                <a:uLnTx/>
                <a:uFillTx/>
                <a:latin typeface="Arial" panose="020B0604020202020204"/>
                <a:ea typeface="+mn-ea"/>
                <a:cs typeface="+mn-cs"/>
              </a:rPr>
              <a:t>Ohjelmajohtaja/projektipäällikkö: </a:t>
            </a:r>
            <a:r>
              <a:rPr kumimoji="0" lang="fi-FI" sz="1200" b="0" i="0" u="none" strike="noStrike" kern="1200" cap="none" spc="0" normalizeH="0" baseline="0" noProof="0">
                <a:ln>
                  <a:noFill/>
                </a:ln>
                <a:solidFill>
                  <a:prstClr val="black"/>
                </a:solidFill>
                <a:effectLst/>
                <a:uLnTx/>
                <a:uFillTx/>
                <a:latin typeface="Arial" panose="020B0604020202020204"/>
                <a:ea typeface="+mn-ea"/>
                <a:cs typeface="+mn-cs"/>
              </a:rPr>
              <a:t>[nimi]</a:t>
            </a:r>
            <a:endParaRPr kumimoji="0" lang="fi-FI" sz="1200" b="1"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prstClr val="black"/>
                </a:solidFill>
                <a:effectLst/>
                <a:uLnTx/>
                <a:uFillTx/>
                <a:latin typeface="Arial" panose="020B0604020202020204"/>
                <a:ea typeface="+mn-ea"/>
                <a:cs typeface="+mn-cs"/>
              </a:rPr>
              <a:t>Toimenpidekokonaisuuksien omistajat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prstClr val="black"/>
                </a:solidFill>
                <a:effectLst/>
                <a:uLnTx/>
                <a:uFillTx/>
                <a:latin typeface="Arial" panose="020B0604020202020204"/>
                <a:ea typeface="+mn-ea"/>
                <a:cs typeface="+mn-cs"/>
              </a:rPr>
              <a:t>Muut jäsenet: </a:t>
            </a:r>
            <a:r>
              <a:rPr kumimoji="0" lang="fi-FI" sz="1200" b="0" i="0" u="none" strike="noStrike" kern="1200" cap="none" spc="0" normalizeH="0" baseline="0" noProof="0">
                <a:ln>
                  <a:noFill/>
                </a:ln>
                <a:solidFill>
                  <a:prstClr val="black"/>
                </a:solidFill>
                <a:effectLst/>
                <a:uLnTx/>
                <a:uFillTx/>
                <a:latin typeface="Arial" panose="020B0604020202020204"/>
                <a:ea typeface="+mn-ea"/>
                <a:cs typeface="+mn-cs"/>
              </a:rPr>
              <a:t>[nimi]</a:t>
            </a:r>
          </a:p>
        </p:txBody>
      </p:sp>
      <p:sp>
        <p:nvSpPr>
          <p:cNvPr id="7" name="Suorakulmio 6"/>
          <p:cNvSpPr/>
          <p:nvPr/>
        </p:nvSpPr>
        <p:spPr>
          <a:xfrm>
            <a:off x="8642878" y="2783804"/>
            <a:ext cx="2829588" cy="3190407"/>
          </a:xfrm>
          <a:prstGeom prst="rect">
            <a:avLst/>
          </a:prstGeom>
          <a:solidFill>
            <a:schemeClr val="bg1">
              <a:lumMod val="9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a:ln>
                  <a:noFill/>
                </a:ln>
                <a:solidFill>
                  <a:prstClr val="black"/>
                </a:solidFill>
                <a:effectLst/>
                <a:uLnTx/>
                <a:uFillTx/>
                <a:latin typeface="Arial" panose="020B0604020202020204"/>
                <a:ea typeface="+mn-ea"/>
                <a:cs typeface="+mn-cs"/>
              </a:rPr>
              <a:t>[toimenpidekokonaisuus]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400" b="1"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prstClr val="black"/>
                </a:solidFill>
                <a:effectLst/>
                <a:uLnTx/>
                <a:uFillTx/>
                <a:latin typeface="Arial" panose="020B0604020202020204"/>
                <a:ea typeface="+mn-ea"/>
                <a:cs typeface="+mn-cs"/>
              </a:rPr>
              <a:t>Työryhmä: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prstClr val="black"/>
                </a:solidFill>
                <a:effectLst/>
                <a:uLnTx/>
                <a:uFillTx/>
                <a:latin typeface="Arial" panose="020B0604020202020204"/>
                <a:ea typeface="+mn-ea"/>
                <a:cs typeface="+mn-cs"/>
              </a:rPr>
              <a:t>[nimi]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prstClr val="black"/>
                </a:solidFill>
                <a:effectLst/>
                <a:uLnTx/>
                <a:uFillTx/>
                <a:latin typeface="Arial" panose="020B0604020202020204"/>
                <a:ea typeface="+mn-ea"/>
                <a:cs typeface="+mn-cs"/>
              </a:rPr>
              <a:t>[nimi]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prstClr val="black"/>
                </a:solidFill>
                <a:effectLst/>
                <a:uLnTx/>
                <a:uFillTx/>
                <a:latin typeface="Arial" panose="020B0604020202020204"/>
                <a:ea typeface="+mn-ea"/>
                <a:cs typeface="+mn-cs"/>
              </a:rPr>
              <a:t>[nimi]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prstClr val="black"/>
                </a:solidFill>
                <a:effectLst/>
                <a:uLnTx/>
                <a:uFillTx/>
                <a:latin typeface="Arial" panose="020B0604020202020204"/>
                <a:ea typeface="+mn-ea"/>
                <a:cs typeface="+mn-cs"/>
              </a:rPr>
              <a:t>[nimi]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400" b="1"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 name="Suorakulmio 7"/>
          <p:cNvSpPr/>
          <p:nvPr/>
        </p:nvSpPr>
        <p:spPr>
          <a:xfrm>
            <a:off x="5557403" y="2783804"/>
            <a:ext cx="2829588" cy="3190407"/>
          </a:xfrm>
          <a:prstGeom prst="rect">
            <a:avLst/>
          </a:prstGeom>
          <a:solidFill>
            <a:schemeClr val="bg1">
              <a:lumMod val="9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a:ln>
                  <a:noFill/>
                </a:ln>
                <a:solidFill>
                  <a:prstClr val="black"/>
                </a:solidFill>
                <a:effectLst/>
                <a:uLnTx/>
                <a:uFillTx/>
                <a:latin typeface="Arial" panose="020B0604020202020204"/>
                <a:ea typeface="+mn-ea"/>
                <a:cs typeface="+mn-cs"/>
              </a:rPr>
              <a:t>[toimenpidekokonaisuus]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400" b="1"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prstClr val="black"/>
                </a:solidFill>
                <a:effectLst/>
                <a:uLnTx/>
                <a:uFillTx/>
                <a:latin typeface="Arial" panose="020B0604020202020204"/>
                <a:ea typeface="+mn-ea"/>
                <a:cs typeface="+mn-cs"/>
              </a:rPr>
              <a:t>Omistaja: </a:t>
            </a:r>
            <a:r>
              <a:rPr kumimoji="0" lang="fi-FI" sz="1200" b="0" i="0" u="none" strike="noStrike" kern="1200" cap="none" spc="0" normalizeH="0" baseline="0" noProof="0">
                <a:ln>
                  <a:noFill/>
                </a:ln>
                <a:solidFill>
                  <a:prstClr val="black"/>
                </a:solidFill>
                <a:effectLst/>
                <a:uLnTx/>
                <a:uFillTx/>
                <a:latin typeface="Arial" panose="020B0604020202020204"/>
                <a:ea typeface="+mn-ea"/>
                <a:cs typeface="+mn-cs"/>
              </a:rPr>
              <a:t>[nimi]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400" b="1"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prstClr val="black"/>
                </a:solidFill>
                <a:effectLst/>
                <a:uLnTx/>
                <a:uFillTx/>
                <a:latin typeface="Arial" panose="020B0604020202020204"/>
                <a:ea typeface="+mn-ea"/>
                <a:cs typeface="+mn-cs"/>
              </a:rPr>
              <a:t>Työryhmä: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solidFill>
                <a:effectLst/>
                <a:uLnTx/>
                <a:uFillTx/>
                <a:latin typeface="Arial" panose="020B0604020202020204"/>
                <a:ea typeface="+mn-ea"/>
                <a:cs typeface="+mn-cs"/>
              </a:rPr>
              <a:t>[nimi]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solidFill>
                <a:effectLst/>
                <a:uLnTx/>
                <a:uFillTx/>
                <a:latin typeface="Arial" panose="020B0604020202020204"/>
                <a:ea typeface="+mn-ea"/>
                <a:cs typeface="+mn-cs"/>
              </a:rPr>
              <a:t>[nimi]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solidFill>
                <a:effectLst/>
                <a:uLnTx/>
                <a:uFillTx/>
                <a:latin typeface="Arial" panose="020B0604020202020204"/>
                <a:ea typeface="+mn-ea"/>
                <a:cs typeface="+mn-cs"/>
              </a:rPr>
              <a:t>[nimi]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solidFill>
                <a:effectLst/>
                <a:uLnTx/>
                <a:uFillTx/>
                <a:latin typeface="Arial" panose="020B0604020202020204"/>
                <a:ea typeface="+mn-ea"/>
                <a:cs typeface="+mn-cs"/>
              </a:rPr>
              <a:t>[nimi]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200" b="1"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prstClr val="black"/>
                </a:solidFill>
                <a:effectLst/>
                <a:uLnTx/>
                <a:uFillTx/>
                <a:latin typeface="Arial" panose="020B0604020202020204"/>
                <a:ea typeface="+mn-ea"/>
                <a:cs typeface="+mn-cs"/>
              </a:rPr>
              <a:t>[Alatyöryhmän nimi)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solidFill>
                <a:effectLst/>
                <a:uLnTx/>
                <a:uFillTx/>
                <a:latin typeface="Arial" panose="020B0604020202020204"/>
                <a:ea typeface="+mn-ea"/>
                <a:cs typeface="+mn-cs"/>
              </a:rPr>
              <a:t>[verkoston nimi]</a:t>
            </a:r>
            <a:endParaRPr kumimoji="0" lang="fi-FI" sz="1200" b="1"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 name="Suorakulmio 8"/>
          <p:cNvSpPr/>
          <p:nvPr/>
        </p:nvSpPr>
        <p:spPr>
          <a:xfrm>
            <a:off x="2471928" y="2783804"/>
            <a:ext cx="2829588" cy="3190407"/>
          </a:xfrm>
          <a:prstGeom prst="rect">
            <a:avLst/>
          </a:prstGeom>
          <a:solidFill>
            <a:schemeClr val="bg1">
              <a:lumMod val="9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a:ln>
                  <a:noFill/>
                </a:ln>
                <a:solidFill>
                  <a:prstClr val="black"/>
                </a:solidFill>
                <a:effectLst/>
                <a:uLnTx/>
                <a:uFillTx/>
                <a:latin typeface="Arial" panose="020B0604020202020204"/>
                <a:ea typeface="+mn-ea"/>
                <a:cs typeface="+mn-cs"/>
              </a:rPr>
              <a:t>[toimenpidekokonaisuus]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200" b="1"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prstClr val="black"/>
                </a:solidFill>
                <a:effectLst/>
                <a:uLnTx/>
                <a:uFillTx/>
                <a:latin typeface="Arial" panose="020B0604020202020204"/>
                <a:ea typeface="+mn-ea"/>
                <a:cs typeface="+mn-cs"/>
              </a:rPr>
              <a:t>Omistaja: </a:t>
            </a:r>
            <a:r>
              <a:rPr kumimoji="0" lang="fi-FI" sz="1200" b="0" i="0" u="none" strike="noStrike" kern="1200" cap="none" spc="0" normalizeH="0" baseline="0" noProof="0">
                <a:ln>
                  <a:noFill/>
                </a:ln>
                <a:solidFill>
                  <a:prstClr val="black"/>
                </a:solidFill>
                <a:effectLst/>
                <a:uLnTx/>
                <a:uFillTx/>
                <a:latin typeface="Arial" panose="020B0604020202020204"/>
                <a:ea typeface="+mn-ea"/>
                <a:cs typeface="+mn-cs"/>
              </a:rPr>
              <a:t>[nimi]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prstClr val="black"/>
                </a:solidFill>
                <a:effectLst/>
                <a:uLnTx/>
                <a:uFillTx/>
                <a:latin typeface="Arial" panose="020B0604020202020204"/>
                <a:ea typeface="+mn-ea"/>
                <a:cs typeface="+mn-cs"/>
              </a:rPr>
              <a:t>Projektipäällikkö: </a:t>
            </a:r>
            <a:r>
              <a:rPr kumimoji="0" lang="fi-FI" sz="1200" b="0" i="0" u="none" strike="noStrike" kern="1200" cap="none" spc="0" normalizeH="0" baseline="0" noProof="0">
                <a:ln>
                  <a:noFill/>
                </a:ln>
                <a:solidFill>
                  <a:prstClr val="black"/>
                </a:solidFill>
                <a:effectLst/>
                <a:uLnTx/>
                <a:uFillTx/>
                <a:latin typeface="Arial" panose="020B0604020202020204"/>
                <a:ea typeface="+mn-ea"/>
                <a:cs typeface="+mn-cs"/>
              </a:rPr>
              <a:t>[nimi]</a:t>
            </a:r>
            <a:endParaRPr kumimoji="0" lang="fi-FI" sz="1200" b="1"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prstClr val="black"/>
                </a:solidFill>
                <a:effectLst/>
                <a:uLnTx/>
                <a:uFillTx/>
                <a:latin typeface="Arial" panose="020B0604020202020204"/>
                <a:ea typeface="+mn-ea"/>
                <a:cs typeface="+mn-cs"/>
              </a:rPr>
              <a:t>Työryhmä: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solidFill>
                <a:effectLst/>
                <a:uLnTx/>
                <a:uFillTx/>
                <a:latin typeface="Arial" panose="020B0604020202020204"/>
                <a:ea typeface="+mn-ea"/>
                <a:cs typeface="+mn-cs"/>
              </a:rPr>
              <a:t>[nimi]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solidFill>
                <a:effectLst/>
                <a:uLnTx/>
                <a:uFillTx/>
                <a:latin typeface="Arial" panose="020B0604020202020204"/>
                <a:ea typeface="+mn-ea"/>
                <a:cs typeface="+mn-cs"/>
              </a:rPr>
              <a:t>[nimi]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solidFill>
                <a:effectLst/>
                <a:uLnTx/>
                <a:uFillTx/>
                <a:latin typeface="Arial" panose="020B0604020202020204"/>
                <a:ea typeface="+mn-ea"/>
                <a:cs typeface="+mn-cs"/>
              </a:rPr>
              <a:t>[nimi]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solidFill>
                <a:effectLst/>
                <a:uLnTx/>
                <a:uFillTx/>
                <a:latin typeface="Arial" panose="020B0604020202020204"/>
                <a:ea typeface="+mn-ea"/>
                <a:cs typeface="+mn-cs"/>
              </a:rPr>
              <a:t>[nimi]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200" b="1"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prstClr val="black"/>
                </a:solidFill>
                <a:effectLst/>
                <a:uLnTx/>
                <a:uFillTx/>
                <a:latin typeface="Arial" panose="020B0604020202020204"/>
                <a:ea typeface="+mn-ea"/>
                <a:cs typeface="+mn-cs"/>
              </a:rPr>
              <a:t>[Alatyöryhmän nimi)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solidFill>
                <a:effectLst/>
                <a:uLnTx/>
                <a:uFillTx/>
                <a:latin typeface="Arial" panose="020B0604020202020204"/>
                <a:ea typeface="+mn-ea"/>
                <a:cs typeface="+mn-cs"/>
              </a:rPr>
              <a:t>[nimi]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solidFill>
                <a:effectLst/>
                <a:uLnTx/>
                <a:uFillTx/>
                <a:latin typeface="Arial" panose="020B0604020202020204"/>
                <a:ea typeface="+mn-ea"/>
                <a:cs typeface="+mn-cs"/>
              </a:rPr>
              <a:t>[nimi]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solidFill>
                <a:effectLst/>
                <a:uLnTx/>
                <a:uFillTx/>
                <a:latin typeface="Arial" panose="020B0604020202020204"/>
                <a:ea typeface="+mn-ea"/>
                <a:cs typeface="+mn-cs"/>
              </a:rPr>
              <a:t>[nimi]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200" b="1"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200" b="1"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200" b="1"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 name="Tekstiruutu 12"/>
          <p:cNvSpPr txBox="1"/>
          <p:nvPr/>
        </p:nvSpPr>
        <p:spPr>
          <a:xfrm>
            <a:off x="457200" y="3545801"/>
            <a:ext cx="201472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prstClr val="black"/>
                </a:solidFill>
                <a:effectLst/>
                <a:uLnTx/>
                <a:uFillTx/>
                <a:latin typeface="Arial" panose="020B0604020202020204"/>
                <a:ea typeface="+mn-ea"/>
                <a:cs typeface="+mn-cs"/>
              </a:rPr>
              <a:t>(Muutospäällikkö/)Muutoshallinta, osallisuus, viestintä: </a:t>
            </a:r>
            <a:r>
              <a:rPr kumimoji="0" lang="fi-FI" sz="1200" b="0" i="0" u="none" strike="noStrike" kern="1200" cap="none" spc="0" normalizeH="0" baseline="0" noProof="0">
                <a:ln>
                  <a:noFill/>
                </a:ln>
                <a:solidFill>
                  <a:prstClr val="black"/>
                </a:solidFill>
                <a:effectLst/>
                <a:uLnTx/>
                <a:uFillTx/>
                <a:latin typeface="Arial" panose="020B0604020202020204"/>
                <a:ea typeface="+mn-ea"/>
                <a:cs typeface="+mn-cs"/>
              </a:rPr>
              <a:t>[nimi]</a:t>
            </a:r>
          </a:p>
        </p:txBody>
      </p:sp>
      <p:sp>
        <p:nvSpPr>
          <p:cNvPr id="14" name="Tekstiruutu 13"/>
          <p:cNvSpPr txBox="1"/>
          <p:nvPr/>
        </p:nvSpPr>
        <p:spPr>
          <a:xfrm>
            <a:off x="457200" y="4354181"/>
            <a:ext cx="201472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prstClr val="black"/>
                </a:solidFill>
                <a:effectLst/>
                <a:uLnTx/>
                <a:uFillTx/>
                <a:latin typeface="Arial" panose="020B0604020202020204"/>
                <a:ea typeface="+mn-ea"/>
                <a:cs typeface="+mn-cs"/>
              </a:rPr>
              <a:t>Hankinnat: </a:t>
            </a:r>
            <a:r>
              <a:rPr kumimoji="0" lang="fi-FI" sz="1200" b="0" i="0" u="none" strike="noStrike" kern="1200" cap="none" spc="0" normalizeH="0" baseline="0" noProof="0">
                <a:ln>
                  <a:noFill/>
                </a:ln>
                <a:solidFill>
                  <a:prstClr val="black"/>
                </a:solidFill>
                <a:effectLst/>
                <a:uLnTx/>
                <a:uFillTx/>
                <a:latin typeface="Arial" panose="020B0604020202020204"/>
                <a:ea typeface="+mn-ea"/>
                <a:cs typeface="+mn-cs"/>
              </a:rPr>
              <a:t>[nimi]</a:t>
            </a:r>
            <a:endParaRPr kumimoji="0" lang="fi-FI" sz="1200" b="1"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prstClr val="black"/>
                </a:solidFill>
                <a:effectLst/>
                <a:uLnTx/>
                <a:uFillTx/>
                <a:latin typeface="Arial" panose="020B0604020202020204"/>
                <a:ea typeface="+mn-ea"/>
                <a:cs typeface="+mn-cs"/>
              </a:rPr>
              <a:t>Talous: </a:t>
            </a:r>
            <a:r>
              <a:rPr kumimoji="0" lang="fi-FI" sz="1200" b="0" i="0" u="none" strike="noStrike" kern="1200" cap="none" spc="0" normalizeH="0" baseline="0" noProof="0">
                <a:ln>
                  <a:noFill/>
                </a:ln>
                <a:solidFill>
                  <a:prstClr val="black"/>
                </a:solidFill>
                <a:effectLst/>
                <a:uLnTx/>
                <a:uFillTx/>
                <a:latin typeface="Arial" panose="020B0604020202020204"/>
                <a:ea typeface="+mn-ea"/>
                <a:cs typeface="+mn-cs"/>
              </a:rPr>
              <a:t>[nimi]</a:t>
            </a:r>
            <a:r>
              <a:rPr kumimoji="0" lang="fi-FI" sz="1200" b="1" i="0" u="none" strike="noStrike" kern="1200" cap="none" spc="0" normalizeH="0" baseline="0" noProof="0">
                <a:ln>
                  <a:noFill/>
                </a:ln>
                <a:solidFill>
                  <a:prstClr val="black"/>
                </a:solidFill>
                <a:effectLst/>
                <a:uLnTx/>
                <a:uFillTx/>
                <a:latin typeface="Arial" panose="020B0604020202020204"/>
                <a:ea typeface="+mn-ea"/>
                <a:cs typeface="+mn-cs"/>
              </a:rPr>
              <a:t> </a:t>
            </a:r>
          </a:p>
        </p:txBody>
      </p:sp>
      <p:sp>
        <p:nvSpPr>
          <p:cNvPr id="15" name="Suorakulmio 14"/>
          <p:cNvSpPr/>
          <p:nvPr/>
        </p:nvSpPr>
        <p:spPr>
          <a:xfrm>
            <a:off x="5301516" y="1004309"/>
            <a:ext cx="4576991" cy="1169233"/>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prstClr val="black"/>
                </a:solidFill>
                <a:effectLst/>
                <a:uLnTx/>
                <a:uFillTx/>
                <a:latin typeface="Arial" panose="020B0604020202020204"/>
                <a:ea typeface="+mn-ea"/>
                <a:cs typeface="+mn-cs"/>
              </a:rPr>
              <a:t>PROJEKTIRYHMÄ</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prstClr val="black"/>
                </a:solidFill>
                <a:effectLst/>
                <a:uLnTx/>
                <a:uFillTx/>
                <a:latin typeface="Arial" panose="020B0604020202020204"/>
                <a:ea typeface="+mn-ea"/>
                <a:cs typeface="+mn-cs"/>
              </a:rPr>
              <a:t>Ohjelmajohtaja/projektipäällikkö: </a:t>
            </a:r>
            <a:r>
              <a:rPr kumimoji="0" lang="fi-FI" sz="1200" b="0" i="0" u="none" strike="noStrike" kern="1200" cap="none" spc="0" normalizeH="0" baseline="0" noProof="0">
                <a:ln>
                  <a:noFill/>
                </a:ln>
                <a:solidFill>
                  <a:prstClr val="black"/>
                </a:solidFill>
                <a:effectLst/>
                <a:uLnTx/>
                <a:uFillTx/>
                <a:latin typeface="Arial" panose="020B0604020202020204"/>
                <a:ea typeface="+mn-ea"/>
                <a:cs typeface="+mn-cs"/>
              </a:rPr>
              <a:t>[nimi]</a:t>
            </a:r>
            <a:endParaRPr kumimoji="0" lang="fi-FI" sz="1200" b="1"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prstClr val="black"/>
                </a:solidFill>
                <a:effectLst/>
                <a:uLnTx/>
                <a:uFillTx/>
                <a:latin typeface="Arial" panose="020B0604020202020204"/>
                <a:ea typeface="+mn-ea"/>
                <a:cs typeface="+mn-cs"/>
              </a:rPr>
              <a:t>Koordinoivat roolit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prstClr val="black"/>
                </a:solidFill>
                <a:effectLst/>
                <a:uLnTx/>
                <a:uFillTx/>
                <a:latin typeface="Arial" panose="020B0604020202020204"/>
                <a:ea typeface="+mn-ea"/>
                <a:cs typeface="+mn-cs"/>
              </a:rPr>
              <a:t>Toimenpidekokonaisuuksien projektipäälliköt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prstClr val="black"/>
                </a:solidFill>
                <a:effectLst/>
                <a:uLnTx/>
                <a:uFillTx/>
                <a:latin typeface="Arial" panose="020B0604020202020204"/>
                <a:ea typeface="+mn-ea"/>
                <a:cs typeface="+mn-cs"/>
              </a:rPr>
              <a:t>Muut k</a:t>
            </a:r>
            <a:r>
              <a:rPr kumimoji="0" lang="fi-FI" sz="1200" b="1" i="0" u="none" strike="noStrike" kern="1200" cap="none" spc="0" normalizeH="0" baseline="0" noProof="0" err="1">
                <a:ln>
                  <a:noFill/>
                </a:ln>
                <a:solidFill>
                  <a:prstClr val="black"/>
                </a:solidFill>
                <a:effectLst/>
                <a:uLnTx/>
                <a:uFillTx/>
                <a:latin typeface="Arial" panose="020B0604020202020204"/>
                <a:ea typeface="+mn-ea"/>
                <a:cs typeface="+mn-cs"/>
              </a:rPr>
              <a:t>eskeiset</a:t>
            </a:r>
            <a:r>
              <a:rPr kumimoji="0" lang="fi-FI" sz="1200" b="1" i="0" u="none" strike="noStrike" kern="1200" cap="none" spc="0" normalizeH="0" baseline="0" noProof="0">
                <a:ln>
                  <a:noFill/>
                </a:ln>
                <a:solidFill>
                  <a:prstClr val="black"/>
                </a:solidFill>
                <a:effectLst/>
                <a:uLnTx/>
                <a:uFillTx/>
                <a:latin typeface="Arial" panose="020B0604020202020204"/>
                <a:ea typeface="+mn-ea"/>
                <a:cs typeface="+mn-cs"/>
              </a:rPr>
              <a:t> asiantuntijat: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1" i="0" u="none" strike="noStrike" kern="1200" cap="none" spc="0" normalizeH="0" baseline="0" noProof="0">
              <a:ln>
                <a:noFill/>
              </a:ln>
              <a:solidFill>
                <a:prstClr val="black"/>
              </a:solidFill>
              <a:effectLst/>
              <a:uLnTx/>
              <a:uFillTx/>
              <a:latin typeface="Arial" panose="020B0604020202020204"/>
              <a:ea typeface="+mn-ea"/>
              <a:cs typeface="+mn-cs"/>
            </a:endParaRPr>
          </a:p>
        </p:txBody>
      </p:sp>
      <p:cxnSp>
        <p:nvCxnSpPr>
          <p:cNvPr id="17" name="Kulmayhdysviiva 16"/>
          <p:cNvCxnSpPr>
            <a:stCxn id="9" idx="0"/>
            <a:endCxn id="15" idx="2"/>
          </p:cNvCxnSpPr>
          <p:nvPr/>
        </p:nvCxnSpPr>
        <p:spPr>
          <a:xfrm rot="5400000" flipH="1" flipV="1">
            <a:off x="5433236" y="627028"/>
            <a:ext cx="610262" cy="3703290"/>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Kulmayhdysviiva 18"/>
          <p:cNvCxnSpPr>
            <a:stCxn id="8" idx="0"/>
            <a:endCxn id="15" idx="2"/>
          </p:cNvCxnSpPr>
          <p:nvPr/>
        </p:nvCxnSpPr>
        <p:spPr>
          <a:xfrm rot="5400000" flipH="1" flipV="1">
            <a:off x="6975973" y="2169766"/>
            <a:ext cx="610262" cy="617815"/>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Kulmayhdysviiva 20"/>
          <p:cNvCxnSpPr>
            <a:stCxn id="7" idx="0"/>
            <a:endCxn id="15" idx="2"/>
          </p:cNvCxnSpPr>
          <p:nvPr/>
        </p:nvCxnSpPr>
        <p:spPr>
          <a:xfrm rot="16200000" flipV="1">
            <a:off x="8518711" y="1244843"/>
            <a:ext cx="610262" cy="246766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uora yhdysviiva 22"/>
          <p:cNvCxnSpPr>
            <a:stCxn id="15" idx="1"/>
            <a:endCxn id="4" idx="3"/>
          </p:cNvCxnSpPr>
          <p:nvPr/>
        </p:nvCxnSpPr>
        <p:spPr>
          <a:xfrm flipH="1">
            <a:off x="4668252" y="1588926"/>
            <a:ext cx="6332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kstiruutu 25"/>
          <p:cNvSpPr txBox="1"/>
          <p:nvPr/>
        </p:nvSpPr>
        <p:spPr>
          <a:xfrm>
            <a:off x="457200" y="5104777"/>
            <a:ext cx="201472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prstClr val="black"/>
                </a:solidFill>
                <a:effectLst/>
                <a:uLnTx/>
                <a:uFillTx/>
                <a:latin typeface="Arial" panose="020B0604020202020204"/>
                <a:ea typeface="+mn-ea"/>
                <a:cs typeface="+mn-cs"/>
              </a:rPr>
              <a:t>[DIGI tai muu koordinoiva rooli]: </a:t>
            </a:r>
            <a:r>
              <a:rPr kumimoji="0" lang="fi-FI" sz="1200" b="0" i="0" u="none" strike="noStrike" kern="1200" cap="none" spc="0" normalizeH="0" baseline="0" noProof="0">
                <a:ln>
                  <a:noFill/>
                </a:ln>
                <a:solidFill>
                  <a:prstClr val="black"/>
                </a:solidFill>
                <a:effectLst/>
                <a:uLnTx/>
                <a:uFillTx/>
                <a:latin typeface="Arial" panose="020B0604020202020204"/>
                <a:ea typeface="+mn-ea"/>
                <a:cs typeface="+mn-cs"/>
              </a:rPr>
              <a:t>[nimi]</a:t>
            </a:r>
          </a:p>
        </p:txBody>
      </p:sp>
      <p:sp>
        <p:nvSpPr>
          <p:cNvPr id="18" name="Tekstiruutu 17"/>
          <p:cNvSpPr txBox="1"/>
          <p:nvPr/>
        </p:nvSpPr>
        <p:spPr>
          <a:xfrm>
            <a:off x="5833873" y="6101627"/>
            <a:ext cx="6199532"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1" u="none" strike="noStrike" kern="1200" cap="none" spc="0" normalizeH="0" baseline="0" noProof="0">
                <a:ln>
                  <a:noFill/>
                </a:ln>
                <a:solidFill>
                  <a:prstClr val="black"/>
                </a:solidFill>
                <a:effectLst/>
                <a:uLnTx/>
                <a:uFillTx/>
                <a:latin typeface="Arial" panose="020B0604020202020204"/>
                <a:ea typeface="+mn-ea"/>
                <a:cs typeface="+mn-cs"/>
              </a:rPr>
              <a:t>Nimeä omistajat ja ohjelmajohtaja sekä muut tarvittavat asiantuntijat huomioiden koko ohjelman elinkaari. Toimenpidekokonaisuuksissa esitetty erilaiset vaihtoehdot nimeämisiin. Katso muut vaihtoehdot liitteistä.</a:t>
            </a:r>
          </a:p>
        </p:txBody>
      </p:sp>
      <p:sp>
        <p:nvSpPr>
          <p:cNvPr id="3" name="Tekstiruutu 2"/>
          <p:cNvSpPr txBox="1"/>
          <p:nvPr/>
        </p:nvSpPr>
        <p:spPr>
          <a:xfrm>
            <a:off x="57090" y="3304284"/>
            <a:ext cx="400110" cy="2031325"/>
          </a:xfrm>
          <a:prstGeom prst="rect">
            <a:avLst/>
          </a:prstGeom>
          <a:noFill/>
        </p:spPr>
        <p:txBody>
          <a:bodyPr vert="vert270"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prstClr val="black"/>
                </a:solidFill>
                <a:effectLst/>
                <a:uLnTx/>
                <a:uFillTx/>
                <a:latin typeface="Arial" panose="020B0604020202020204"/>
                <a:ea typeface="+mn-ea"/>
                <a:cs typeface="+mn-cs"/>
              </a:rPr>
              <a:t>Koordinoivat roolit</a:t>
            </a:r>
          </a:p>
        </p:txBody>
      </p:sp>
    </p:spTree>
    <p:extLst>
      <p:ext uri="{BB962C8B-B14F-4D97-AF65-F5344CB8AC3E}">
        <p14:creationId xmlns:p14="http://schemas.microsoft.com/office/powerpoint/2010/main" val="3113490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Otsikko 1">
            <a:extLst>
              <a:ext uri="{FF2B5EF4-FFF2-40B4-BE49-F238E27FC236}">
                <a16:creationId xmlns:a16="http://schemas.microsoft.com/office/drawing/2014/main" id="{7EDB6582-29CE-8343-A483-2318936CA17E}"/>
              </a:ext>
            </a:extLst>
          </p:cNvPr>
          <p:cNvSpPr>
            <a:spLocks noGrp="1"/>
          </p:cNvSpPr>
          <p:nvPr>
            <p:ph type="title"/>
          </p:nvPr>
        </p:nvSpPr>
        <p:spPr/>
        <p:txBody>
          <a:bodyPr/>
          <a:lstStyle/>
          <a:p>
            <a:pPr eaLnBrk="1" hangingPunct="1"/>
            <a:r>
              <a:rPr lang="fi-FI" altLang="fi-FI" sz="4000">
                <a:latin typeface="Arial Black" panose="020B0604020202020204" pitchFamily="34" charset="0"/>
              </a:rPr>
              <a:t>Ohjausryhmä</a:t>
            </a:r>
          </a:p>
        </p:txBody>
      </p:sp>
      <p:sp>
        <p:nvSpPr>
          <p:cNvPr id="109571" name="Päivämäärän paikkamerkki 3">
            <a:extLst>
              <a:ext uri="{FF2B5EF4-FFF2-40B4-BE49-F238E27FC236}">
                <a16:creationId xmlns:a16="http://schemas.microsoft.com/office/drawing/2014/main" id="{DD1831A9-5330-FD42-AC6E-E738BBA5D9A3}"/>
              </a:ext>
            </a:extLst>
          </p:cNvPr>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buChar char="•"/>
              <a:defRPr sz="2500">
                <a:solidFill>
                  <a:schemeClr val="tx1"/>
                </a:solidFill>
                <a:latin typeface="Arial" panose="020B0604020202020204" pitchFamily="34" charset="0"/>
              </a:defRPr>
            </a:lvl1pPr>
            <a:lvl2pPr marL="742950" indent="-285750">
              <a:buFont typeface="Arial" panose="020B0604020202020204" pitchFamily="34" charset="0"/>
              <a:buChar char="•"/>
              <a:defRPr sz="2400">
                <a:solidFill>
                  <a:schemeClr val="tx1"/>
                </a:solidFill>
                <a:latin typeface="Arial" panose="020B0604020202020204" pitchFamily="34" charset="0"/>
              </a:defRPr>
            </a:lvl2pPr>
            <a:lvl3pPr marL="1143000" indent="-228600">
              <a:buFont typeface="Arial" panose="020B0604020202020204" pitchFamily="34" charset="0"/>
              <a:buChar char="•"/>
              <a:defRPr sz="2000">
                <a:solidFill>
                  <a:schemeClr val="tx1"/>
                </a:solidFill>
                <a:latin typeface="Arial" panose="020B0604020202020204" pitchFamily="34" charset="0"/>
              </a:defRPr>
            </a:lvl3pPr>
            <a:lvl4pPr marL="1600200" indent="-228600">
              <a:buFont typeface="Arial" panose="020B0604020202020204" pitchFamily="34" charset="0"/>
              <a:buChar char="•"/>
              <a:defRPr>
                <a:solidFill>
                  <a:schemeClr val="tx1"/>
                </a:solidFill>
                <a:latin typeface="Arial" panose="020B0604020202020204" pitchFamily="34" charset="0"/>
              </a:defRPr>
            </a:lvl4pPr>
            <a:lvl5pPr marL="2057400" indent="-228600">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1678F1AE-0555-3A4F-ADC9-F4021B700E43}" type="datetime1">
              <a:rPr kumimoji="0" lang="fi-FI" altLang="fi-FI"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10.2.2022</a:t>
            </a:fld>
            <a:endParaRPr kumimoji="0" lang="fi-FI" altLang="fi-FI"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9573" name="Dian numeron paikkamerkki 5">
            <a:extLst>
              <a:ext uri="{FF2B5EF4-FFF2-40B4-BE49-F238E27FC236}">
                <a16:creationId xmlns:a16="http://schemas.microsoft.com/office/drawing/2014/main" id="{4404A5FE-ADCD-6F42-B4B5-3DC7960BCCD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buChar char="•"/>
              <a:defRPr sz="2500">
                <a:solidFill>
                  <a:schemeClr val="tx1"/>
                </a:solidFill>
                <a:latin typeface="Arial" panose="020B0604020202020204" pitchFamily="34" charset="0"/>
              </a:defRPr>
            </a:lvl1pPr>
            <a:lvl2pPr marL="742950" indent="-285750">
              <a:buFont typeface="Arial" panose="020B0604020202020204" pitchFamily="34" charset="0"/>
              <a:buChar char="•"/>
              <a:defRPr sz="2400">
                <a:solidFill>
                  <a:schemeClr val="tx1"/>
                </a:solidFill>
                <a:latin typeface="Arial" panose="020B0604020202020204" pitchFamily="34" charset="0"/>
              </a:defRPr>
            </a:lvl2pPr>
            <a:lvl3pPr marL="1143000" indent="-228600">
              <a:buFont typeface="Arial" panose="020B0604020202020204" pitchFamily="34" charset="0"/>
              <a:buChar char="•"/>
              <a:defRPr sz="2000">
                <a:solidFill>
                  <a:schemeClr val="tx1"/>
                </a:solidFill>
                <a:latin typeface="Arial" panose="020B0604020202020204" pitchFamily="34" charset="0"/>
              </a:defRPr>
            </a:lvl3pPr>
            <a:lvl4pPr marL="1600200" indent="-228600">
              <a:buFont typeface="Arial" panose="020B0604020202020204" pitchFamily="34" charset="0"/>
              <a:buChar char="•"/>
              <a:defRPr>
                <a:solidFill>
                  <a:schemeClr val="tx1"/>
                </a:solidFill>
                <a:latin typeface="Arial" panose="020B0604020202020204" pitchFamily="34" charset="0"/>
              </a:defRPr>
            </a:lvl4pPr>
            <a:lvl5pPr marL="2057400" indent="-228600">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F32B1CF-9DC2-E547-B9CF-29EB3A19BE48}" type="slidenum">
              <a:rPr kumimoji="0" lang="fi-FI" altLang="fi-FI" sz="13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fi-FI" altLang="fi-FI" sz="13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aphicFrame>
        <p:nvGraphicFramePr>
          <p:cNvPr id="8" name="Taulukko 7">
            <a:extLst>
              <a:ext uri="{FF2B5EF4-FFF2-40B4-BE49-F238E27FC236}">
                <a16:creationId xmlns:a16="http://schemas.microsoft.com/office/drawing/2014/main" id="{FE417680-5C91-2A48-9FAD-505CB18BCB27}"/>
              </a:ext>
            </a:extLst>
          </p:cNvPr>
          <p:cNvGraphicFramePr>
            <a:graphicFrameLocks noGrp="1"/>
          </p:cNvGraphicFramePr>
          <p:nvPr>
            <p:extLst>
              <p:ext uri="{D42A27DB-BD31-4B8C-83A1-F6EECF244321}">
                <p14:modId xmlns:p14="http://schemas.microsoft.com/office/powerpoint/2010/main" val="3259109255"/>
              </p:ext>
            </p:extLst>
          </p:nvPr>
        </p:nvGraphicFramePr>
        <p:xfrm>
          <a:off x="467993" y="1471613"/>
          <a:ext cx="10905859" cy="4178616"/>
        </p:xfrm>
        <a:graphic>
          <a:graphicData uri="http://schemas.openxmlformats.org/drawingml/2006/table">
            <a:tbl>
              <a:tblPr firstRow="1">
                <a:tableStyleId>{616DA210-FB5B-4158-B5E0-FEB733F419BA}</a:tableStyleId>
              </a:tblPr>
              <a:tblGrid>
                <a:gridCol w="4239242">
                  <a:extLst>
                    <a:ext uri="{9D8B030D-6E8A-4147-A177-3AD203B41FA5}">
                      <a16:colId xmlns:a16="http://schemas.microsoft.com/office/drawing/2014/main" val="198637523"/>
                    </a:ext>
                  </a:extLst>
                </a:gridCol>
                <a:gridCol w="2848597">
                  <a:extLst>
                    <a:ext uri="{9D8B030D-6E8A-4147-A177-3AD203B41FA5}">
                      <a16:colId xmlns:a16="http://schemas.microsoft.com/office/drawing/2014/main" val="3867680718"/>
                    </a:ext>
                  </a:extLst>
                </a:gridCol>
                <a:gridCol w="3818020">
                  <a:extLst>
                    <a:ext uri="{9D8B030D-6E8A-4147-A177-3AD203B41FA5}">
                      <a16:colId xmlns:a16="http://schemas.microsoft.com/office/drawing/2014/main" val="2110151426"/>
                    </a:ext>
                  </a:extLst>
                </a:gridCol>
              </a:tblGrid>
              <a:tr h="449772">
                <a:tc>
                  <a:txBody>
                    <a:bodyPr/>
                    <a:lstStyle/>
                    <a:p>
                      <a:pPr rtl="0"/>
                      <a:r>
                        <a:rPr lang="fi-FI" sz="1600" u="none" strike="noStrike" kern="1200" baseline="0"/>
                        <a:t>Rooli / Vastuu</a:t>
                      </a:r>
                      <a:endParaRPr lang="fi-FI" sz="1600" b="0" i="0" u="none" strike="noStrike" kern="1200" baseline="0">
                        <a:solidFill>
                          <a:srgbClr val="FFFFFF"/>
                        </a:solidFill>
                        <a:latin typeface="Arial Black" panose="020B0604020202020204" pitchFamily="34" charset="0"/>
                      </a:endParaRPr>
                    </a:p>
                  </a:txBody>
                  <a:tcPr marL="108000" marR="36000" marT="108000">
                    <a:solidFill>
                      <a:schemeClr val="bg2"/>
                    </a:solidFill>
                  </a:tcPr>
                </a:tc>
                <a:tc>
                  <a:txBody>
                    <a:bodyPr/>
                    <a:lstStyle/>
                    <a:p>
                      <a:pPr rtl="0"/>
                      <a:r>
                        <a:rPr lang="fi-FI" sz="1600" u="none" strike="noStrike" kern="1200" baseline="0"/>
                        <a:t>Nimi</a:t>
                      </a:r>
                      <a:endParaRPr lang="fi-FI" sz="1600" b="0" i="0" u="none" strike="noStrike" kern="1200" baseline="0">
                        <a:solidFill>
                          <a:srgbClr val="FFFFFF"/>
                        </a:solidFill>
                        <a:latin typeface="Arial Black" panose="020B0604020202020204" pitchFamily="34" charset="0"/>
                      </a:endParaRPr>
                    </a:p>
                  </a:txBody>
                  <a:tcPr marL="108000" marR="36000" marT="108000">
                    <a:solidFill>
                      <a:schemeClr val="bg2"/>
                    </a:solidFill>
                  </a:tcPr>
                </a:tc>
                <a:tc>
                  <a:txBody>
                    <a:bodyPr/>
                    <a:lstStyle/>
                    <a:p>
                      <a:pPr rtl="0"/>
                      <a:r>
                        <a:rPr lang="fi-FI" sz="1600" u="none" strike="noStrike" kern="1200" baseline="0"/>
                        <a:t>Panos/lisäarvo/vastuu</a:t>
                      </a:r>
                      <a:endParaRPr lang="fi-FI" sz="1600" b="0" i="0" u="none" strike="noStrike" kern="1200" baseline="0">
                        <a:solidFill>
                          <a:srgbClr val="FFFFFF"/>
                        </a:solidFill>
                        <a:latin typeface="Arial Black" panose="020B0604020202020204" pitchFamily="34" charset="0"/>
                      </a:endParaRPr>
                    </a:p>
                  </a:txBody>
                  <a:tcPr marL="108000" marR="36000" marT="108000">
                    <a:solidFill>
                      <a:schemeClr val="bg2"/>
                    </a:solidFill>
                  </a:tcPr>
                </a:tc>
                <a:extLst>
                  <a:ext uri="{0D108BD9-81ED-4DB2-BD59-A6C34878D82A}">
                    <a16:rowId xmlns:a16="http://schemas.microsoft.com/office/drawing/2014/main" val="736400567"/>
                  </a:ext>
                </a:extLst>
              </a:tr>
              <a:tr h="4497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u="none" strike="noStrike" kern="1200" baseline="0"/>
                        <a:t>Ohjelman/projektin omistaja / Puheenjohtaja</a:t>
                      </a:r>
                      <a:endParaRPr lang="fi-FI" sz="1400" b="1" i="0" u="none" strike="noStrike" kern="1200" baseline="0">
                        <a:solidFill>
                          <a:schemeClr val="tx1"/>
                        </a:solidFill>
                        <a:latin typeface="+mn-lt"/>
                      </a:endParaRPr>
                    </a:p>
                  </a:txBody>
                  <a:tcPr marL="108000" marR="36000" marT="108000"/>
                </a:tc>
                <a:tc>
                  <a:txBody>
                    <a:bodyPr/>
                    <a:lstStyle/>
                    <a:p>
                      <a:pPr rtl="0"/>
                      <a:endParaRPr lang="fi-FI" sz="1400" b="0" i="0" u="none" strike="noStrike" kern="1200" baseline="0">
                        <a:solidFill>
                          <a:schemeClr val="tx1"/>
                        </a:solidFill>
                        <a:latin typeface="Arial Black" panose="020B0604020202020204" pitchFamily="34" charset="0"/>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u="none" strike="noStrike" kern="1200" baseline="0"/>
                        <a:t>Päätösvalta</a:t>
                      </a:r>
                      <a:endParaRPr lang="fi-FI" sz="1400" b="0" i="0" u="none" strike="noStrike" kern="1200" baseline="0">
                        <a:solidFill>
                          <a:schemeClr val="tx1"/>
                        </a:solidFill>
                        <a:latin typeface="Arial Black" panose="020B0604020202020204" pitchFamily="34" charset="0"/>
                      </a:endParaRPr>
                    </a:p>
                  </a:txBody>
                  <a:tcPr marL="108000" marR="36000" marT="108000"/>
                </a:tc>
                <a:extLst>
                  <a:ext uri="{0D108BD9-81ED-4DB2-BD59-A6C34878D82A}">
                    <a16:rowId xmlns:a16="http://schemas.microsoft.com/office/drawing/2014/main" val="2281786154"/>
                  </a:ext>
                </a:extLst>
              </a:tr>
              <a:tr h="4497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u="none" strike="noStrike" kern="1200" baseline="0"/>
                        <a:t>Ohjelmajohtaja/projektipäällikkö</a:t>
                      </a:r>
                      <a:endParaRPr lang="fi-FI" sz="1400" b="0" i="0" u="none" strike="noStrike" kern="1200" baseline="0">
                        <a:solidFill>
                          <a:schemeClr val="tx1"/>
                        </a:solidFill>
                        <a:latin typeface="+mn-lt"/>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0" i="0" u="none" strike="noStrike" kern="1200" baseline="0">
                        <a:solidFill>
                          <a:schemeClr val="tx1"/>
                        </a:solidFill>
                        <a:latin typeface="Arial Black" panose="020B0604020202020204" pitchFamily="34" charset="0"/>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u="none" strike="noStrike" kern="1200" baseline="0"/>
                        <a:t>Vastuu ohjelman/projektin toteutuksesta</a:t>
                      </a:r>
                      <a:endParaRPr lang="fi-FI" sz="1400" b="0" i="0" u="none" strike="noStrike" kern="1200" baseline="0">
                        <a:solidFill>
                          <a:schemeClr val="tx1"/>
                        </a:solidFill>
                        <a:latin typeface="Arial Black" panose="020B0604020202020204" pitchFamily="34" charset="0"/>
                      </a:endParaRPr>
                    </a:p>
                  </a:txBody>
                  <a:tcPr marL="108000" marR="36000" marT="108000"/>
                </a:tc>
                <a:extLst>
                  <a:ext uri="{0D108BD9-81ED-4DB2-BD59-A6C34878D82A}">
                    <a16:rowId xmlns:a16="http://schemas.microsoft.com/office/drawing/2014/main" val="4000254207"/>
                  </a:ext>
                </a:extLst>
              </a:tr>
              <a:tr h="4497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u="none" strike="noStrike" kern="1200" baseline="0"/>
                        <a:t>Muutospäällikkö (valinnainen)</a:t>
                      </a:r>
                      <a:endParaRPr lang="fi-FI" sz="1400" b="0" i="0" u="none" strike="noStrike" kern="1200" baseline="0">
                        <a:solidFill>
                          <a:schemeClr val="tx1"/>
                        </a:solidFill>
                        <a:latin typeface="+mn-lt"/>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u="none" strike="noStrike" kern="1200" baseline="0">
                        <a:solidFill>
                          <a:schemeClr val="tx1"/>
                        </a:solidFill>
                        <a:latin typeface="+mn-lt"/>
                        <a:ea typeface="+mn-ea"/>
                        <a:cs typeface="+mn-cs"/>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u="none" strike="noStrike" kern="1200" baseline="0"/>
                        <a:t>Vastuu muutoksen toteutuksesta</a:t>
                      </a:r>
                      <a:endParaRPr lang="fi-FI" sz="1400" u="none" strike="noStrike" kern="1200" baseline="0">
                        <a:solidFill>
                          <a:schemeClr val="tx1"/>
                        </a:solidFill>
                        <a:latin typeface="+mn-lt"/>
                        <a:ea typeface="+mn-ea"/>
                        <a:cs typeface="+mn-cs"/>
                      </a:endParaRPr>
                    </a:p>
                  </a:txBody>
                  <a:tcPr marL="108000" marR="36000" marT="108000"/>
                </a:tc>
                <a:extLst>
                  <a:ext uri="{0D108BD9-81ED-4DB2-BD59-A6C34878D82A}">
                    <a16:rowId xmlns:a16="http://schemas.microsoft.com/office/drawing/2014/main" val="806242125"/>
                  </a:ext>
                </a:extLst>
              </a:tr>
              <a:tr h="4497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u="none" strike="noStrike" kern="1200" baseline="0"/>
                        <a:t>Jäsen</a:t>
                      </a:r>
                      <a:endParaRPr lang="fi-FI" sz="1400" b="0" i="0" u="none" strike="noStrike" kern="1200" baseline="0">
                        <a:solidFill>
                          <a:schemeClr val="tx1"/>
                        </a:solidFill>
                        <a:latin typeface="+mn-lt"/>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0" i="0" u="none" strike="noStrike" kern="1200" baseline="0">
                        <a:solidFill>
                          <a:schemeClr val="tx1"/>
                        </a:solidFill>
                        <a:latin typeface="Arial Black" panose="020B0604020202020204" pitchFamily="34" charset="0"/>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u="none" strike="noStrike" kern="1200" baseline="0"/>
                        <a:t>Vastaa avainresurssien käytettävyydestä ja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400" u="none" strike="noStrike" kern="1200" baseline="0"/>
                        <a:t>tietystä tehtäväkokonaisuudesta</a:t>
                      </a:r>
                      <a:endParaRPr lang="fi-FI" sz="1400" b="0" i="0" u="none" strike="noStrike" kern="1200" baseline="0">
                        <a:solidFill>
                          <a:schemeClr val="tx1"/>
                        </a:solidFill>
                        <a:latin typeface="Arial Black" panose="020B0604020202020204" pitchFamily="34" charset="0"/>
                      </a:endParaRPr>
                    </a:p>
                  </a:txBody>
                  <a:tcPr marL="108000" marR="36000" marT="108000"/>
                </a:tc>
                <a:extLst>
                  <a:ext uri="{0D108BD9-81ED-4DB2-BD59-A6C34878D82A}">
                    <a16:rowId xmlns:a16="http://schemas.microsoft.com/office/drawing/2014/main" val="269699296"/>
                  </a:ext>
                </a:extLst>
              </a:tr>
              <a:tr h="4497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0" i="0" u="none" strike="noStrike" kern="1200" baseline="0">
                        <a:solidFill>
                          <a:schemeClr val="tx1"/>
                        </a:solidFill>
                        <a:latin typeface="+mn-lt"/>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0" i="0" u="none" strike="noStrike" kern="1200" baseline="0">
                        <a:solidFill>
                          <a:schemeClr val="tx1"/>
                        </a:solidFill>
                        <a:latin typeface="Arial Black" panose="020B0604020202020204" pitchFamily="34" charset="0"/>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0" i="0" u="none" strike="noStrike" kern="1200" baseline="0">
                        <a:solidFill>
                          <a:schemeClr val="tx1"/>
                        </a:solidFill>
                        <a:latin typeface="Arial Black" panose="020B0604020202020204" pitchFamily="34" charset="0"/>
                      </a:endParaRPr>
                    </a:p>
                  </a:txBody>
                  <a:tcPr marL="108000" marR="36000" marT="108000"/>
                </a:tc>
                <a:extLst>
                  <a:ext uri="{0D108BD9-81ED-4DB2-BD59-A6C34878D82A}">
                    <a16:rowId xmlns:a16="http://schemas.microsoft.com/office/drawing/2014/main" val="3252940426"/>
                  </a:ext>
                </a:extLst>
              </a:tr>
              <a:tr h="4497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0" i="0" u="none" strike="noStrike" kern="1200" baseline="0">
                        <a:solidFill>
                          <a:schemeClr val="tx1"/>
                        </a:solidFill>
                        <a:latin typeface="+mn-lt"/>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0" i="0" u="none" strike="noStrike" kern="1200" baseline="0">
                        <a:solidFill>
                          <a:schemeClr val="tx1"/>
                        </a:solidFill>
                        <a:latin typeface="Arial Black" panose="020B0604020202020204" pitchFamily="34" charset="0"/>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0" i="0" u="none" strike="noStrike" kern="1200" baseline="0">
                        <a:solidFill>
                          <a:schemeClr val="tx1"/>
                        </a:solidFill>
                        <a:latin typeface="Arial Black" panose="020B0604020202020204" pitchFamily="34" charset="0"/>
                      </a:endParaRPr>
                    </a:p>
                  </a:txBody>
                  <a:tcPr marL="108000" marR="36000" marT="108000"/>
                </a:tc>
                <a:extLst>
                  <a:ext uri="{0D108BD9-81ED-4DB2-BD59-A6C34878D82A}">
                    <a16:rowId xmlns:a16="http://schemas.microsoft.com/office/drawing/2014/main" val="1793281099"/>
                  </a:ext>
                </a:extLst>
              </a:tr>
              <a:tr h="4497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0" i="0" u="none" strike="noStrike" kern="1200" baseline="0">
                        <a:solidFill>
                          <a:schemeClr val="tx1"/>
                        </a:solidFill>
                        <a:latin typeface="+mn-lt"/>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0" i="0" u="none" strike="noStrike" kern="1200" baseline="0">
                        <a:solidFill>
                          <a:schemeClr val="tx1"/>
                        </a:solidFill>
                        <a:latin typeface="Arial Black" panose="020B0604020202020204" pitchFamily="34" charset="0"/>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0" i="0" u="none" strike="noStrike" kern="1200" baseline="0">
                        <a:solidFill>
                          <a:schemeClr val="tx1"/>
                        </a:solidFill>
                        <a:latin typeface="Arial Black" panose="020B0604020202020204" pitchFamily="34" charset="0"/>
                      </a:endParaRPr>
                    </a:p>
                  </a:txBody>
                  <a:tcPr marL="108000" marR="36000" marT="108000"/>
                </a:tc>
                <a:extLst>
                  <a:ext uri="{0D108BD9-81ED-4DB2-BD59-A6C34878D82A}">
                    <a16:rowId xmlns:a16="http://schemas.microsoft.com/office/drawing/2014/main" val="3495188046"/>
                  </a:ext>
                </a:extLst>
              </a:tr>
              <a:tr h="4497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0" i="0" u="none" strike="noStrike" kern="1200" baseline="0">
                        <a:solidFill>
                          <a:schemeClr val="tx1"/>
                        </a:solidFill>
                        <a:latin typeface="+mn-lt"/>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0" i="0" u="none" strike="noStrike" kern="1200" baseline="0">
                        <a:solidFill>
                          <a:schemeClr val="tx1"/>
                        </a:solidFill>
                        <a:latin typeface="Arial Black" panose="020B0604020202020204" pitchFamily="34" charset="0"/>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0" i="0" u="none" strike="noStrike" kern="1200" baseline="0">
                        <a:solidFill>
                          <a:schemeClr val="tx1"/>
                        </a:solidFill>
                        <a:latin typeface="Arial Black" panose="020B0604020202020204" pitchFamily="34" charset="0"/>
                      </a:endParaRPr>
                    </a:p>
                  </a:txBody>
                  <a:tcPr marL="108000" marR="36000" marT="108000"/>
                </a:tc>
                <a:extLst>
                  <a:ext uri="{0D108BD9-81ED-4DB2-BD59-A6C34878D82A}">
                    <a16:rowId xmlns:a16="http://schemas.microsoft.com/office/drawing/2014/main" val="2179584313"/>
                  </a:ext>
                </a:extLst>
              </a:tr>
            </a:tbl>
          </a:graphicData>
        </a:graphic>
      </p:graphicFrame>
      <p:sp>
        <p:nvSpPr>
          <p:cNvPr id="7" name="Tekstiruutu 6"/>
          <p:cNvSpPr txBox="1"/>
          <p:nvPr/>
        </p:nvSpPr>
        <p:spPr>
          <a:xfrm>
            <a:off x="5889458" y="5926454"/>
            <a:ext cx="5785017"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1" u="none" strike="noStrike" kern="1200" cap="none" spc="0" normalizeH="0" baseline="0" noProof="0">
                <a:ln>
                  <a:noFill/>
                </a:ln>
                <a:solidFill>
                  <a:prstClr val="black"/>
                </a:solidFill>
                <a:effectLst/>
                <a:uLnTx/>
                <a:uFillTx/>
                <a:latin typeface="Arial" panose="020B0604020202020204"/>
                <a:ea typeface="+mn-ea"/>
                <a:cs typeface="+mn-cs"/>
              </a:rPr>
              <a:t>Nimeä ohjausryhmän jäsenet ja rooli ohjausryhmässä. Kuvaa roolin vastuut ohjelman sisällä ja suhteessa linjaorganisaatioon ohjelman onnistumisen kannalta.</a:t>
            </a:r>
          </a:p>
        </p:txBody>
      </p:sp>
    </p:spTree>
    <p:extLst>
      <p:ext uri="{BB962C8B-B14F-4D97-AF65-F5344CB8AC3E}">
        <p14:creationId xmlns:p14="http://schemas.microsoft.com/office/powerpoint/2010/main" val="915218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Otsikko 1">
            <a:extLst>
              <a:ext uri="{FF2B5EF4-FFF2-40B4-BE49-F238E27FC236}">
                <a16:creationId xmlns:a16="http://schemas.microsoft.com/office/drawing/2014/main" id="{7EDB6582-29CE-8343-A483-2318936CA17E}"/>
              </a:ext>
            </a:extLst>
          </p:cNvPr>
          <p:cNvSpPr>
            <a:spLocks noGrp="1"/>
          </p:cNvSpPr>
          <p:nvPr>
            <p:ph type="title"/>
          </p:nvPr>
        </p:nvSpPr>
        <p:spPr/>
        <p:txBody>
          <a:bodyPr/>
          <a:lstStyle/>
          <a:p>
            <a:pPr eaLnBrk="1" hangingPunct="1"/>
            <a:r>
              <a:rPr lang="fi-FI" altLang="fi-FI" sz="4000">
                <a:latin typeface="Arial Black" panose="020B0604020202020204" pitchFamily="34" charset="0"/>
              </a:rPr>
              <a:t>Ohjelman/projektin projektiryhmä</a:t>
            </a:r>
          </a:p>
        </p:txBody>
      </p:sp>
      <p:sp>
        <p:nvSpPr>
          <p:cNvPr id="109571" name="Päivämäärän paikkamerkki 3">
            <a:extLst>
              <a:ext uri="{FF2B5EF4-FFF2-40B4-BE49-F238E27FC236}">
                <a16:creationId xmlns:a16="http://schemas.microsoft.com/office/drawing/2014/main" id="{DD1831A9-5330-FD42-AC6E-E738BBA5D9A3}"/>
              </a:ext>
            </a:extLst>
          </p:cNvPr>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buChar char="•"/>
              <a:defRPr sz="2500">
                <a:solidFill>
                  <a:schemeClr val="tx1"/>
                </a:solidFill>
                <a:latin typeface="Arial" panose="020B0604020202020204" pitchFamily="34" charset="0"/>
              </a:defRPr>
            </a:lvl1pPr>
            <a:lvl2pPr marL="742950" indent="-285750">
              <a:buFont typeface="Arial" panose="020B0604020202020204" pitchFamily="34" charset="0"/>
              <a:buChar char="•"/>
              <a:defRPr sz="2400">
                <a:solidFill>
                  <a:schemeClr val="tx1"/>
                </a:solidFill>
                <a:latin typeface="Arial" panose="020B0604020202020204" pitchFamily="34" charset="0"/>
              </a:defRPr>
            </a:lvl2pPr>
            <a:lvl3pPr marL="1143000" indent="-228600">
              <a:buFont typeface="Arial" panose="020B0604020202020204" pitchFamily="34" charset="0"/>
              <a:buChar char="•"/>
              <a:defRPr sz="2000">
                <a:solidFill>
                  <a:schemeClr val="tx1"/>
                </a:solidFill>
                <a:latin typeface="Arial" panose="020B0604020202020204" pitchFamily="34" charset="0"/>
              </a:defRPr>
            </a:lvl3pPr>
            <a:lvl4pPr marL="1600200" indent="-228600">
              <a:buFont typeface="Arial" panose="020B0604020202020204" pitchFamily="34" charset="0"/>
              <a:buChar char="•"/>
              <a:defRPr>
                <a:solidFill>
                  <a:schemeClr val="tx1"/>
                </a:solidFill>
                <a:latin typeface="Arial" panose="020B0604020202020204" pitchFamily="34" charset="0"/>
              </a:defRPr>
            </a:lvl4pPr>
            <a:lvl5pPr marL="2057400" indent="-228600">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1678F1AE-0555-3A4F-ADC9-F4021B700E43}" type="datetime1">
              <a:rPr kumimoji="0" lang="fi-FI" altLang="fi-FI"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10.2.2022</a:t>
            </a:fld>
            <a:endParaRPr kumimoji="0" lang="fi-FI" altLang="fi-FI"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9573" name="Dian numeron paikkamerkki 5">
            <a:extLst>
              <a:ext uri="{FF2B5EF4-FFF2-40B4-BE49-F238E27FC236}">
                <a16:creationId xmlns:a16="http://schemas.microsoft.com/office/drawing/2014/main" id="{4404A5FE-ADCD-6F42-B4B5-3DC7960BCCD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buChar char="•"/>
              <a:defRPr sz="2500">
                <a:solidFill>
                  <a:schemeClr val="tx1"/>
                </a:solidFill>
                <a:latin typeface="Arial" panose="020B0604020202020204" pitchFamily="34" charset="0"/>
              </a:defRPr>
            </a:lvl1pPr>
            <a:lvl2pPr marL="742950" indent="-285750">
              <a:buFont typeface="Arial" panose="020B0604020202020204" pitchFamily="34" charset="0"/>
              <a:buChar char="•"/>
              <a:defRPr sz="2400">
                <a:solidFill>
                  <a:schemeClr val="tx1"/>
                </a:solidFill>
                <a:latin typeface="Arial" panose="020B0604020202020204" pitchFamily="34" charset="0"/>
              </a:defRPr>
            </a:lvl2pPr>
            <a:lvl3pPr marL="1143000" indent="-228600">
              <a:buFont typeface="Arial" panose="020B0604020202020204" pitchFamily="34" charset="0"/>
              <a:buChar char="•"/>
              <a:defRPr sz="2000">
                <a:solidFill>
                  <a:schemeClr val="tx1"/>
                </a:solidFill>
                <a:latin typeface="Arial" panose="020B0604020202020204" pitchFamily="34" charset="0"/>
              </a:defRPr>
            </a:lvl3pPr>
            <a:lvl4pPr marL="1600200" indent="-228600">
              <a:buFont typeface="Arial" panose="020B0604020202020204" pitchFamily="34" charset="0"/>
              <a:buChar char="•"/>
              <a:defRPr>
                <a:solidFill>
                  <a:schemeClr val="tx1"/>
                </a:solidFill>
                <a:latin typeface="Arial" panose="020B0604020202020204" pitchFamily="34" charset="0"/>
              </a:defRPr>
            </a:lvl4pPr>
            <a:lvl5pPr marL="2057400" indent="-228600">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F32B1CF-9DC2-E547-B9CF-29EB3A19BE48}" type="slidenum">
              <a:rPr kumimoji="0" lang="fi-FI" altLang="fi-FI" sz="13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fi-FI" altLang="fi-FI" sz="13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aphicFrame>
        <p:nvGraphicFramePr>
          <p:cNvPr id="8" name="Taulukko 7">
            <a:extLst>
              <a:ext uri="{FF2B5EF4-FFF2-40B4-BE49-F238E27FC236}">
                <a16:creationId xmlns:a16="http://schemas.microsoft.com/office/drawing/2014/main" id="{FE417680-5C91-2A48-9FAD-505CB18BCB27}"/>
              </a:ext>
            </a:extLst>
          </p:cNvPr>
          <p:cNvGraphicFramePr>
            <a:graphicFrameLocks noGrp="1"/>
          </p:cNvGraphicFramePr>
          <p:nvPr>
            <p:extLst>
              <p:ext uri="{D42A27DB-BD31-4B8C-83A1-F6EECF244321}">
                <p14:modId xmlns:p14="http://schemas.microsoft.com/office/powerpoint/2010/main" val="1994072889"/>
              </p:ext>
            </p:extLst>
          </p:nvPr>
        </p:nvGraphicFramePr>
        <p:xfrm>
          <a:off x="457200" y="1260930"/>
          <a:ext cx="10740188" cy="4565858"/>
        </p:xfrm>
        <a:graphic>
          <a:graphicData uri="http://schemas.openxmlformats.org/drawingml/2006/table">
            <a:tbl>
              <a:tblPr firstRow="1">
                <a:tableStyleId>{616DA210-FB5B-4158-B5E0-FEB733F419BA}</a:tableStyleId>
              </a:tblPr>
              <a:tblGrid>
                <a:gridCol w="4866217">
                  <a:extLst>
                    <a:ext uri="{9D8B030D-6E8A-4147-A177-3AD203B41FA5}">
                      <a16:colId xmlns:a16="http://schemas.microsoft.com/office/drawing/2014/main" val="198637523"/>
                    </a:ext>
                  </a:extLst>
                </a:gridCol>
                <a:gridCol w="2140701">
                  <a:extLst>
                    <a:ext uri="{9D8B030D-6E8A-4147-A177-3AD203B41FA5}">
                      <a16:colId xmlns:a16="http://schemas.microsoft.com/office/drawing/2014/main" val="3867680718"/>
                    </a:ext>
                  </a:extLst>
                </a:gridCol>
                <a:gridCol w="3733270">
                  <a:extLst>
                    <a:ext uri="{9D8B030D-6E8A-4147-A177-3AD203B41FA5}">
                      <a16:colId xmlns:a16="http://schemas.microsoft.com/office/drawing/2014/main" val="2110151426"/>
                    </a:ext>
                  </a:extLst>
                </a:gridCol>
              </a:tblGrid>
              <a:tr h="415078">
                <a:tc>
                  <a:txBody>
                    <a:bodyPr/>
                    <a:lstStyle/>
                    <a:p>
                      <a:pPr rtl="0"/>
                      <a:r>
                        <a:rPr lang="fi-FI" sz="1600" u="none" strike="noStrike" kern="1200" baseline="0"/>
                        <a:t>Rooli / Vastuu</a:t>
                      </a:r>
                      <a:endParaRPr lang="fi-FI" sz="1600" b="0" i="0" u="none" strike="noStrike" kern="1200" baseline="0">
                        <a:solidFill>
                          <a:srgbClr val="FFFFFF"/>
                        </a:solidFill>
                        <a:latin typeface="Arial Black" panose="020B0604020202020204" pitchFamily="34" charset="0"/>
                      </a:endParaRPr>
                    </a:p>
                  </a:txBody>
                  <a:tcPr marL="108000" marR="36000" marT="108000">
                    <a:solidFill>
                      <a:schemeClr val="bg2"/>
                    </a:solidFill>
                  </a:tcPr>
                </a:tc>
                <a:tc>
                  <a:txBody>
                    <a:bodyPr/>
                    <a:lstStyle/>
                    <a:p>
                      <a:pPr rtl="0"/>
                      <a:r>
                        <a:rPr lang="fi-FI" sz="1600" u="none" strike="noStrike" kern="1200" baseline="0"/>
                        <a:t>Nimi</a:t>
                      </a:r>
                      <a:endParaRPr lang="fi-FI" sz="1600" b="0" i="0" u="none" strike="noStrike" kern="1200" baseline="0">
                        <a:solidFill>
                          <a:srgbClr val="FFFFFF"/>
                        </a:solidFill>
                        <a:latin typeface="Arial Black" panose="020B0604020202020204" pitchFamily="34" charset="0"/>
                      </a:endParaRPr>
                    </a:p>
                  </a:txBody>
                  <a:tcPr marL="108000" marR="36000" marT="108000">
                    <a:solidFill>
                      <a:schemeClr val="bg2"/>
                    </a:solidFill>
                  </a:tcPr>
                </a:tc>
                <a:tc>
                  <a:txBody>
                    <a:bodyPr/>
                    <a:lstStyle/>
                    <a:p>
                      <a:pPr rtl="0"/>
                      <a:r>
                        <a:rPr lang="fi-FI" sz="1600" u="none" strike="noStrike" kern="1200" baseline="0"/>
                        <a:t>Vastuualue</a:t>
                      </a:r>
                      <a:endParaRPr lang="fi-FI" sz="1600" b="0" i="0" u="none" strike="noStrike" kern="1200" baseline="0">
                        <a:solidFill>
                          <a:srgbClr val="FFFFFF"/>
                        </a:solidFill>
                        <a:latin typeface="Arial Black" panose="020B0604020202020204" pitchFamily="34" charset="0"/>
                      </a:endParaRPr>
                    </a:p>
                  </a:txBody>
                  <a:tcPr marL="108000" marR="36000" marT="108000">
                    <a:solidFill>
                      <a:schemeClr val="bg2"/>
                    </a:solidFill>
                  </a:tcPr>
                </a:tc>
                <a:extLst>
                  <a:ext uri="{0D108BD9-81ED-4DB2-BD59-A6C34878D82A}">
                    <a16:rowId xmlns:a16="http://schemas.microsoft.com/office/drawing/2014/main" val="736400567"/>
                  </a:ext>
                </a:extLst>
              </a:tr>
              <a:tr h="4150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u="none" strike="noStrike" kern="1200" baseline="0"/>
                        <a:t>Ohjelmajohtaja/projektipäällikkö puheenjohtaja</a:t>
                      </a:r>
                      <a:endParaRPr lang="fi-FI" sz="1400" b="0" i="0" u="none" strike="noStrike" kern="1200" baseline="0">
                        <a:solidFill>
                          <a:schemeClr val="tx1"/>
                        </a:solidFill>
                        <a:latin typeface="Arial Black" panose="020B0604020202020204" pitchFamily="34" charset="0"/>
                      </a:endParaRPr>
                    </a:p>
                  </a:txBody>
                  <a:tcPr marL="108000" marR="36000" marT="108000"/>
                </a:tc>
                <a:tc>
                  <a:txBody>
                    <a:bodyPr/>
                    <a:lstStyle/>
                    <a:p>
                      <a:pPr rtl="0"/>
                      <a:endParaRPr lang="fi-FI" sz="1400" b="0" i="0" u="none" strike="noStrike" kern="1200" baseline="0">
                        <a:solidFill>
                          <a:schemeClr val="tx1"/>
                        </a:solidFill>
                        <a:latin typeface="Arial Black" panose="020B0604020202020204" pitchFamily="34" charset="0"/>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0" i="0" u="none" strike="noStrike" kern="1200" baseline="0">
                        <a:solidFill>
                          <a:schemeClr val="tx1"/>
                        </a:solidFill>
                        <a:latin typeface="Arial Black" panose="020B0604020202020204" pitchFamily="34" charset="0"/>
                      </a:endParaRPr>
                    </a:p>
                  </a:txBody>
                  <a:tcPr marL="108000" marR="36000" marT="108000"/>
                </a:tc>
                <a:extLst>
                  <a:ext uri="{0D108BD9-81ED-4DB2-BD59-A6C34878D82A}">
                    <a16:rowId xmlns:a16="http://schemas.microsoft.com/office/drawing/2014/main" val="2281786154"/>
                  </a:ext>
                </a:extLst>
              </a:tr>
              <a:tr h="4150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u="none" strike="noStrike" kern="1200" baseline="0"/>
                        <a:t>Muutospäällikkö (valinnainen)</a:t>
                      </a:r>
                      <a:endParaRPr lang="fi-FI" sz="1400" b="0" i="0" u="none" strike="noStrike" kern="1200" baseline="0">
                        <a:solidFill>
                          <a:schemeClr val="tx1"/>
                        </a:solidFill>
                        <a:latin typeface="+mn-lt"/>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0" i="0" u="none" strike="noStrike" kern="1200" baseline="0">
                        <a:solidFill>
                          <a:schemeClr val="tx1"/>
                        </a:solidFill>
                        <a:latin typeface="Arial Black" panose="020B0604020202020204" pitchFamily="34" charset="0"/>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0" i="0" u="none" strike="noStrike" kern="1200" baseline="0">
                        <a:solidFill>
                          <a:schemeClr val="tx1"/>
                        </a:solidFill>
                        <a:latin typeface="Arial Black" panose="020B0604020202020204" pitchFamily="34" charset="0"/>
                      </a:endParaRPr>
                    </a:p>
                  </a:txBody>
                  <a:tcPr marL="108000" marR="36000" marT="108000"/>
                </a:tc>
                <a:extLst>
                  <a:ext uri="{0D108BD9-81ED-4DB2-BD59-A6C34878D82A}">
                    <a16:rowId xmlns:a16="http://schemas.microsoft.com/office/drawing/2014/main" val="4000254207"/>
                  </a:ext>
                </a:extLst>
              </a:tr>
              <a:tr h="4150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u="none" strike="noStrike" kern="1200" baseline="0"/>
                        <a:t>Jäsen</a:t>
                      </a:r>
                      <a:endParaRPr lang="fi-FI" sz="1400" b="0" i="0" u="none" strike="noStrike" kern="1200" baseline="0">
                        <a:solidFill>
                          <a:schemeClr val="tx1"/>
                        </a:solidFill>
                        <a:latin typeface="+mn-lt"/>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0" i="0" u="none" strike="noStrike" kern="1200" baseline="0">
                        <a:solidFill>
                          <a:schemeClr val="tx1"/>
                        </a:solidFill>
                        <a:latin typeface="Arial Black" panose="020B0604020202020204" pitchFamily="34" charset="0"/>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0" i="0" u="none" strike="noStrike" kern="1200" baseline="0">
                        <a:solidFill>
                          <a:schemeClr val="tx1"/>
                        </a:solidFill>
                        <a:latin typeface="Arial Black" panose="020B0604020202020204" pitchFamily="34" charset="0"/>
                      </a:endParaRPr>
                    </a:p>
                  </a:txBody>
                  <a:tcPr marL="108000" marR="36000" marT="108000"/>
                </a:tc>
                <a:extLst>
                  <a:ext uri="{0D108BD9-81ED-4DB2-BD59-A6C34878D82A}">
                    <a16:rowId xmlns:a16="http://schemas.microsoft.com/office/drawing/2014/main" val="2521449974"/>
                  </a:ext>
                </a:extLst>
              </a:tr>
              <a:tr h="4150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0" i="0" u="none" strike="noStrike" kern="1200" baseline="0">
                        <a:solidFill>
                          <a:schemeClr val="tx1"/>
                        </a:solidFill>
                        <a:latin typeface="+mn-lt"/>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0" i="0" u="none" strike="noStrike" kern="1200" baseline="0">
                        <a:solidFill>
                          <a:schemeClr val="tx1"/>
                        </a:solidFill>
                        <a:latin typeface="Arial Black" panose="020B0604020202020204" pitchFamily="34" charset="0"/>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0" i="0" u="none" strike="noStrike" kern="1200" baseline="0">
                        <a:solidFill>
                          <a:schemeClr val="tx1"/>
                        </a:solidFill>
                        <a:latin typeface="Arial Black" panose="020B0604020202020204" pitchFamily="34" charset="0"/>
                      </a:endParaRPr>
                    </a:p>
                  </a:txBody>
                  <a:tcPr marL="108000" marR="36000" marT="108000"/>
                </a:tc>
                <a:extLst>
                  <a:ext uri="{0D108BD9-81ED-4DB2-BD59-A6C34878D82A}">
                    <a16:rowId xmlns:a16="http://schemas.microsoft.com/office/drawing/2014/main" val="269699296"/>
                  </a:ext>
                </a:extLst>
              </a:tr>
              <a:tr h="4150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0" i="0" u="none" strike="noStrike" kern="1200" baseline="0">
                        <a:solidFill>
                          <a:schemeClr val="tx1"/>
                        </a:solidFill>
                        <a:latin typeface="+mn-lt"/>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0" i="0" u="none" strike="noStrike" kern="1200" baseline="0">
                        <a:solidFill>
                          <a:schemeClr val="tx1"/>
                        </a:solidFill>
                        <a:latin typeface="Arial Black" panose="020B0604020202020204" pitchFamily="34" charset="0"/>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0" i="0" u="none" strike="noStrike" kern="1200" baseline="0">
                        <a:solidFill>
                          <a:schemeClr val="tx1"/>
                        </a:solidFill>
                        <a:latin typeface="Arial Black" panose="020B0604020202020204" pitchFamily="34" charset="0"/>
                      </a:endParaRPr>
                    </a:p>
                  </a:txBody>
                  <a:tcPr marL="108000" marR="36000" marT="108000"/>
                </a:tc>
                <a:extLst>
                  <a:ext uri="{0D108BD9-81ED-4DB2-BD59-A6C34878D82A}">
                    <a16:rowId xmlns:a16="http://schemas.microsoft.com/office/drawing/2014/main" val="3252940426"/>
                  </a:ext>
                </a:extLst>
              </a:tr>
              <a:tr h="4150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0" i="0" u="none" strike="noStrike" kern="1200" baseline="0">
                        <a:solidFill>
                          <a:schemeClr val="tx1"/>
                        </a:solidFill>
                        <a:latin typeface="+mn-lt"/>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0" i="0" u="none" strike="noStrike" kern="1200" baseline="0">
                        <a:solidFill>
                          <a:schemeClr val="tx1"/>
                        </a:solidFill>
                        <a:latin typeface="Arial Black" panose="020B0604020202020204" pitchFamily="34" charset="0"/>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0" i="0" u="none" strike="noStrike" kern="1200" baseline="0">
                        <a:solidFill>
                          <a:schemeClr val="tx1"/>
                        </a:solidFill>
                        <a:latin typeface="Arial Black" panose="020B0604020202020204" pitchFamily="34" charset="0"/>
                      </a:endParaRPr>
                    </a:p>
                  </a:txBody>
                  <a:tcPr marL="108000" marR="36000" marT="108000"/>
                </a:tc>
                <a:extLst>
                  <a:ext uri="{0D108BD9-81ED-4DB2-BD59-A6C34878D82A}">
                    <a16:rowId xmlns:a16="http://schemas.microsoft.com/office/drawing/2014/main" val="1793281099"/>
                  </a:ext>
                </a:extLst>
              </a:tr>
              <a:tr h="4150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0" i="0" u="none" strike="noStrike" kern="1200" baseline="0">
                        <a:solidFill>
                          <a:schemeClr val="tx1"/>
                        </a:solidFill>
                        <a:latin typeface="+mn-lt"/>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0" i="0" u="none" strike="noStrike" kern="1200" baseline="0">
                        <a:solidFill>
                          <a:schemeClr val="tx1"/>
                        </a:solidFill>
                        <a:latin typeface="Arial Black" panose="020B0604020202020204" pitchFamily="34" charset="0"/>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0" i="0" u="none" strike="noStrike" kern="1200" baseline="0">
                        <a:solidFill>
                          <a:schemeClr val="tx1"/>
                        </a:solidFill>
                        <a:latin typeface="Arial Black" panose="020B0604020202020204" pitchFamily="34" charset="0"/>
                      </a:endParaRPr>
                    </a:p>
                  </a:txBody>
                  <a:tcPr marL="108000" marR="36000" marT="108000"/>
                </a:tc>
                <a:extLst>
                  <a:ext uri="{0D108BD9-81ED-4DB2-BD59-A6C34878D82A}">
                    <a16:rowId xmlns:a16="http://schemas.microsoft.com/office/drawing/2014/main" val="3495188046"/>
                  </a:ext>
                </a:extLst>
              </a:tr>
              <a:tr h="4150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0" i="0" u="none" strike="noStrike" kern="1200" baseline="0">
                        <a:solidFill>
                          <a:schemeClr val="tx1"/>
                        </a:solidFill>
                        <a:latin typeface="+mn-lt"/>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0" i="0" u="none" strike="noStrike" kern="1200" baseline="0">
                        <a:solidFill>
                          <a:schemeClr val="tx1"/>
                        </a:solidFill>
                        <a:latin typeface="Arial Black" panose="020B0604020202020204" pitchFamily="34" charset="0"/>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0" i="0" u="none" strike="noStrike" kern="1200" baseline="0">
                        <a:solidFill>
                          <a:schemeClr val="tx1"/>
                        </a:solidFill>
                        <a:latin typeface="Arial Black" panose="020B0604020202020204" pitchFamily="34" charset="0"/>
                      </a:endParaRPr>
                    </a:p>
                  </a:txBody>
                  <a:tcPr marL="108000" marR="36000" marT="108000"/>
                </a:tc>
                <a:extLst>
                  <a:ext uri="{0D108BD9-81ED-4DB2-BD59-A6C34878D82A}">
                    <a16:rowId xmlns:a16="http://schemas.microsoft.com/office/drawing/2014/main" val="2179584313"/>
                  </a:ext>
                </a:extLst>
              </a:tr>
              <a:tr h="4150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0" i="0" u="none" strike="noStrike" kern="1200" baseline="0">
                        <a:solidFill>
                          <a:schemeClr val="tx1"/>
                        </a:solidFill>
                        <a:latin typeface="+mn-lt"/>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0" i="0" u="none" strike="noStrike" kern="1200" baseline="0">
                        <a:solidFill>
                          <a:schemeClr val="tx1"/>
                        </a:solidFill>
                        <a:latin typeface="Arial Black" panose="020B0604020202020204" pitchFamily="34" charset="0"/>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0" i="0" u="none" strike="noStrike" kern="1200" baseline="0">
                        <a:solidFill>
                          <a:schemeClr val="tx1"/>
                        </a:solidFill>
                        <a:latin typeface="Arial Black" panose="020B0604020202020204" pitchFamily="34" charset="0"/>
                      </a:endParaRPr>
                    </a:p>
                  </a:txBody>
                  <a:tcPr marL="108000" marR="36000" marT="108000"/>
                </a:tc>
                <a:extLst>
                  <a:ext uri="{0D108BD9-81ED-4DB2-BD59-A6C34878D82A}">
                    <a16:rowId xmlns:a16="http://schemas.microsoft.com/office/drawing/2014/main" val="4268137464"/>
                  </a:ext>
                </a:extLst>
              </a:tr>
              <a:tr h="4150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0" i="0" u="none" strike="noStrike" kern="1200" baseline="0">
                        <a:solidFill>
                          <a:schemeClr val="tx1"/>
                        </a:solidFill>
                        <a:latin typeface="+mn-lt"/>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0" i="0" u="none" strike="noStrike" kern="1200" baseline="0">
                        <a:solidFill>
                          <a:schemeClr val="tx1"/>
                        </a:solidFill>
                        <a:latin typeface="Arial Black" panose="020B0604020202020204" pitchFamily="34" charset="0"/>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0" i="0" u="none" strike="noStrike" kern="1200" baseline="0">
                        <a:solidFill>
                          <a:schemeClr val="tx1"/>
                        </a:solidFill>
                        <a:latin typeface="Arial Black" panose="020B0604020202020204" pitchFamily="34" charset="0"/>
                      </a:endParaRPr>
                    </a:p>
                  </a:txBody>
                  <a:tcPr marL="108000" marR="36000" marT="108000"/>
                </a:tc>
                <a:extLst>
                  <a:ext uri="{0D108BD9-81ED-4DB2-BD59-A6C34878D82A}">
                    <a16:rowId xmlns:a16="http://schemas.microsoft.com/office/drawing/2014/main" val="4188678077"/>
                  </a:ext>
                </a:extLst>
              </a:tr>
            </a:tbl>
          </a:graphicData>
        </a:graphic>
      </p:graphicFrame>
      <p:sp>
        <p:nvSpPr>
          <p:cNvPr id="7" name="Tekstiruutu 6"/>
          <p:cNvSpPr txBox="1"/>
          <p:nvPr/>
        </p:nvSpPr>
        <p:spPr>
          <a:xfrm>
            <a:off x="5906921" y="5892330"/>
            <a:ext cx="578501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1" u="none" strike="noStrike" kern="1200" cap="none" spc="0" normalizeH="0" baseline="0" noProof="0">
                <a:ln>
                  <a:noFill/>
                </a:ln>
                <a:solidFill>
                  <a:prstClr val="black"/>
                </a:solidFill>
                <a:effectLst/>
                <a:uLnTx/>
                <a:uFillTx/>
                <a:latin typeface="Arial" panose="020B0604020202020204"/>
                <a:ea typeface="+mn-ea"/>
                <a:cs typeface="+mn-cs"/>
              </a:rPr>
              <a:t>Nimeä projektiryhmän jäsenet ja rooli projektiryhmässä ohjelman onnistumisen kannalta. Kuvaa muut asiantuntijat erikseen.</a:t>
            </a:r>
          </a:p>
        </p:txBody>
      </p:sp>
    </p:spTree>
    <p:extLst>
      <p:ext uri="{BB962C8B-B14F-4D97-AF65-F5344CB8AC3E}">
        <p14:creationId xmlns:p14="http://schemas.microsoft.com/office/powerpoint/2010/main" val="3602241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Otsikko 1">
            <a:extLst>
              <a:ext uri="{FF2B5EF4-FFF2-40B4-BE49-F238E27FC236}">
                <a16:creationId xmlns:a16="http://schemas.microsoft.com/office/drawing/2014/main" id="{7EDB6582-29CE-8343-A483-2318936CA17E}"/>
              </a:ext>
            </a:extLst>
          </p:cNvPr>
          <p:cNvSpPr>
            <a:spLocks noGrp="1"/>
          </p:cNvSpPr>
          <p:nvPr>
            <p:ph type="title"/>
          </p:nvPr>
        </p:nvSpPr>
        <p:spPr/>
        <p:txBody>
          <a:bodyPr/>
          <a:lstStyle/>
          <a:p>
            <a:pPr eaLnBrk="1" hangingPunct="1"/>
            <a:r>
              <a:rPr lang="fi-FI" altLang="fi-FI" sz="4000">
                <a:latin typeface="Arial Black" panose="020B0604020202020204" pitchFamily="34" charset="0"/>
              </a:rPr>
              <a:t>Sidosryhmät ja kumppanit</a:t>
            </a:r>
          </a:p>
        </p:txBody>
      </p:sp>
      <p:sp>
        <p:nvSpPr>
          <p:cNvPr id="109571" name="Päivämäärän paikkamerkki 3">
            <a:extLst>
              <a:ext uri="{FF2B5EF4-FFF2-40B4-BE49-F238E27FC236}">
                <a16:creationId xmlns:a16="http://schemas.microsoft.com/office/drawing/2014/main" id="{DD1831A9-5330-FD42-AC6E-E738BBA5D9A3}"/>
              </a:ext>
            </a:extLst>
          </p:cNvPr>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buChar char="•"/>
              <a:defRPr sz="2500">
                <a:solidFill>
                  <a:schemeClr val="tx1"/>
                </a:solidFill>
                <a:latin typeface="Arial" panose="020B0604020202020204" pitchFamily="34" charset="0"/>
              </a:defRPr>
            </a:lvl1pPr>
            <a:lvl2pPr marL="742950" indent="-285750">
              <a:buFont typeface="Arial" panose="020B0604020202020204" pitchFamily="34" charset="0"/>
              <a:buChar char="•"/>
              <a:defRPr sz="2400">
                <a:solidFill>
                  <a:schemeClr val="tx1"/>
                </a:solidFill>
                <a:latin typeface="Arial" panose="020B0604020202020204" pitchFamily="34" charset="0"/>
              </a:defRPr>
            </a:lvl2pPr>
            <a:lvl3pPr marL="1143000" indent="-228600">
              <a:buFont typeface="Arial" panose="020B0604020202020204" pitchFamily="34" charset="0"/>
              <a:buChar char="•"/>
              <a:defRPr sz="2000">
                <a:solidFill>
                  <a:schemeClr val="tx1"/>
                </a:solidFill>
                <a:latin typeface="Arial" panose="020B0604020202020204" pitchFamily="34" charset="0"/>
              </a:defRPr>
            </a:lvl3pPr>
            <a:lvl4pPr marL="1600200" indent="-228600">
              <a:buFont typeface="Arial" panose="020B0604020202020204" pitchFamily="34" charset="0"/>
              <a:buChar char="•"/>
              <a:defRPr>
                <a:solidFill>
                  <a:schemeClr val="tx1"/>
                </a:solidFill>
                <a:latin typeface="Arial" panose="020B0604020202020204" pitchFamily="34" charset="0"/>
              </a:defRPr>
            </a:lvl4pPr>
            <a:lvl5pPr marL="2057400" indent="-228600">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1678F1AE-0555-3A4F-ADC9-F4021B700E43}" type="datetime1">
              <a:rPr kumimoji="0" lang="fi-FI" altLang="fi-FI"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10.2.2022</a:t>
            </a:fld>
            <a:endParaRPr kumimoji="0" lang="fi-FI" altLang="fi-FI"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9572" name="Alatunnisteen paikkamerkki 4">
            <a:extLst>
              <a:ext uri="{FF2B5EF4-FFF2-40B4-BE49-F238E27FC236}">
                <a16:creationId xmlns:a16="http://schemas.microsoft.com/office/drawing/2014/main" id="{02429780-94DB-3C49-8BBF-00C3F03A95C0}"/>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buChar char="•"/>
              <a:defRPr sz="2500">
                <a:solidFill>
                  <a:schemeClr val="tx1"/>
                </a:solidFill>
                <a:latin typeface="Arial" panose="020B0604020202020204" pitchFamily="34" charset="0"/>
              </a:defRPr>
            </a:lvl1pPr>
            <a:lvl2pPr marL="742950" indent="-285750">
              <a:buFont typeface="Arial" panose="020B0604020202020204" pitchFamily="34" charset="0"/>
              <a:buChar char="•"/>
              <a:defRPr sz="2400">
                <a:solidFill>
                  <a:schemeClr val="tx1"/>
                </a:solidFill>
                <a:latin typeface="Arial" panose="020B0604020202020204" pitchFamily="34" charset="0"/>
              </a:defRPr>
            </a:lvl2pPr>
            <a:lvl3pPr marL="1143000" indent="-228600">
              <a:buFont typeface="Arial" panose="020B0604020202020204" pitchFamily="34" charset="0"/>
              <a:buChar char="•"/>
              <a:defRPr sz="2000">
                <a:solidFill>
                  <a:schemeClr val="tx1"/>
                </a:solidFill>
                <a:latin typeface="Arial" panose="020B0604020202020204" pitchFamily="34" charset="0"/>
              </a:defRPr>
            </a:lvl3pPr>
            <a:lvl4pPr marL="1600200" indent="-228600">
              <a:buFont typeface="Arial" panose="020B0604020202020204" pitchFamily="34" charset="0"/>
              <a:buChar char="•"/>
              <a:defRPr>
                <a:solidFill>
                  <a:schemeClr val="tx1"/>
                </a:solidFill>
                <a:latin typeface="Arial" panose="020B0604020202020204" pitchFamily="34" charset="0"/>
              </a:defRPr>
            </a:lvl4pPr>
            <a:lvl5pPr marL="2057400" indent="-228600">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altLang="fi-FI"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t>Etunimi Sukunimi</a:t>
            </a:r>
          </a:p>
        </p:txBody>
      </p:sp>
      <p:sp>
        <p:nvSpPr>
          <p:cNvPr id="109573" name="Dian numeron paikkamerkki 5">
            <a:extLst>
              <a:ext uri="{FF2B5EF4-FFF2-40B4-BE49-F238E27FC236}">
                <a16:creationId xmlns:a16="http://schemas.microsoft.com/office/drawing/2014/main" id="{4404A5FE-ADCD-6F42-B4B5-3DC7960BCCD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buChar char="•"/>
              <a:defRPr sz="2500">
                <a:solidFill>
                  <a:schemeClr val="tx1"/>
                </a:solidFill>
                <a:latin typeface="Arial" panose="020B0604020202020204" pitchFamily="34" charset="0"/>
              </a:defRPr>
            </a:lvl1pPr>
            <a:lvl2pPr marL="742950" indent="-285750">
              <a:buFont typeface="Arial" panose="020B0604020202020204" pitchFamily="34" charset="0"/>
              <a:buChar char="•"/>
              <a:defRPr sz="2400">
                <a:solidFill>
                  <a:schemeClr val="tx1"/>
                </a:solidFill>
                <a:latin typeface="Arial" panose="020B0604020202020204" pitchFamily="34" charset="0"/>
              </a:defRPr>
            </a:lvl2pPr>
            <a:lvl3pPr marL="1143000" indent="-228600">
              <a:buFont typeface="Arial" panose="020B0604020202020204" pitchFamily="34" charset="0"/>
              <a:buChar char="•"/>
              <a:defRPr sz="2000">
                <a:solidFill>
                  <a:schemeClr val="tx1"/>
                </a:solidFill>
                <a:latin typeface="Arial" panose="020B0604020202020204" pitchFamily="34" charset="0"/>
              </a:defRPr>
            </a:lvl3pPr>
            <a:lvl4pPr marL="1600200" indent="-228600">
              <a:buFont typeface="Arial" panose="020B0604020202020204" pitchFamily="34" charset="0"/>
              <a:buChar char="•"/>
              <a:defRPr>
                <a:solidFill>
                  <a:schemeClr val="tx1"/>
                </a:solidFill>
                <a:latin typeface="Arial" panose="020B0604020202020204" pitchFamily="34" charset="0"/>
              </a:defRPr>
            </a:lvl4pPr>
            <a:lvl5pPr marL="2057400" indent="-228600">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F32B1CF-9DC2-E547-B9CF-29EB3A19BE48}" type="slidenum">
              <a:rPr kumimoji="0" lang="fi-FI" altLang="fi-FI" sz="13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fi-FI" altLang="fi-FI" sz="13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aphicFrame>
        <p:nvGraphicFramePr>
          <p:cNvPr id="3" name="Taulukko 2"/>
          <p:cNvGraphicFramePr>
            <a:graphicFrameLocks noGrp="1"/>
          </p:cNvGraphicFramePr>
          <p:nvPr>
            <p:extLst>
              <p:ext uri="{D42A27DB-BD31-4B8C-83A1-F6EECF244321}">
                <p14:modId xmlns:p14="http://schemas.microsoft.com/office/powerpoint/2010/main" val="3856262114"/>
              </p:ext>
            </p:extLst>
          </p:nvPr>
        </p:nvGraphicFramePr>
        <p:xfrm>
          <a:off x="457200" y="1247568"/>
          <a:ext cx="10966785" cy="4873035"/>
        </p:xfrm>
        <a:graphic>
          <a:graphicData uri="http://schemas.openxmlformats.org/drawingml/2006/table">
            <a:tbl>
              <a:tblPr firstRow="1">
                <a:tableStyleId>{616DA210-FB5B-4158-B5E0-FEB733F419BA}</a:tableStyleId>
              </a:tblPr>
              <a:tblGrid>
                <a:gridCol w="3655595">
                  <a:extLst>
                    <a:ext uri="{9D8B030D-6E8A-4147-A177-3AD203B41FA5}">
                      <a16:colId xmlns:a16="http://schemas.microsoft.com/office/drawing/2014/main" val="1710442706"/>
                    </a:ext>
                  </a:extLst>
                </a:gridCol>
                <a:gridCol w="3655595">
                  <a:extLst>
                    <a:ext uri="{9D8B030D-6E8A-4147-A177-3AD203B41FA5}">
                      <a16:colId xmlns:a16="http://schemas.microsoft.com/office/drawing/2014/main" val="426413978"/>
                    </a:ext>
                  </a:extLst>
                </a:gridCol>
                <a:gridCol w="3655595">
                  <a:extLst>
                    <a:ext uri="{9D8B030D-6E8A-4147-A177-3AD203B41FA5}">
                      <a16:colId xmlns:a16="http://schemas.microsoft.com/office/drawing/2014/main" val="1297167602"/>
                    </a:ext>
                  </a:extLst>
                </a:gridCol>
              </a:tblGrid>
              <a:tr h="594990">
                <a:tc>
                  <a:txBody>
                    <a:bodyPr/>
                    <a:lstStyle/>
                    <a:p>
                      <a:r>
                        <a:rPr lang="fi-FI"/>
                        <a:t>Asiakkaat ja loppukäyttäjät</a:t>
                      </a:r>
                    </a:p>
                  </a:txBody>
                  <a:tcPr>
                    <a:solidFill>
                      <a:schemeClr val="bg2"/>
                    </a:solidFill>
                  </a:tcPr>
                </a:tc>
                <a:tc>
                  <a:txBody>
                    <a:bodyPr/>
                    <a:lstStyle/>
                    <a:p>
                      <a:r>
                        <a:rPr lang="fi-FI" sz="1800" b="1" i="0" u="none" strike="noStrike" kern="1200" baseline="0">
                          <a:solidFill>
                            <a:schemeClr val="tx1"/>
                          </a:solidFill>
                          <a:latin typeface="+mn-lt"/>
                          <a:ea typeface="+mn-ea"/>
                          <a:cs typeface="+mn-cs"/>
                        </a:rPr>
                        <a:t>Strategiset yhteistyökumppanit (sisäiset, muut kaupungit, muut kumppanit)</a:t>
                      </a:r>
                      <a:endParaRPr lang="fi-FI" b="1"/>
                    </a:p>
                  </a:txBody>
                  <a:tcPr>
                    <a:solidFill>
                      <a:schemeClr val="bg2"/>
                    </a:solidFill>
                  </a:tcPr>
                </a:tc>
                <a:tc>
                  <a:txBody>
                    <a:bodyPr/>
                    <a:lstStyle/>
                    <a:p>
                      <a:r>
                        <a:rPr lang="fi-FI"/>
                        <a:t>Muut, joita ohjelma</a:t>
                      </a:r>
                      <a:r>
                        <a:rPr lang="fi-FI" baseline="0"/>
                        <a:t> jollain tapaa koskettaa</a:t>
                      </a:r>
                      <a:endParaRPr lang="fi-FI"/>
                    </a:p>
                  </a:txBody>
                  <a:tcPr>
                    <a:solidFill>
                      <a:schemeClr val="bg2"/>
                    </a:solidFill>
                  </a:tcPr>
                </a:tc>
                <a:extLst>
                  <a:ext uri="{0D108BD9-81ED-4DB2-BD59-A6C34878D82A}">
                    <a16:rowId xmlns:a16="http://schemas.microsoft.com/office/drawing/2014/main" val="3043333742"/>
                  </a:ext>
                </a:extLst>
              </a:tr>
              <a:tr h="3958635">
                <a:tc>
                  <a:txBody>
                    <a:bodyPr/>
                    <a:lstStyle/>
                    <a:p>
                      <a:r>
                        <a:rPr lang="fi-FI"/>
                        <a:t>[ulkoiset</a:t>
                      </a:r>
                      <a:r>
                        <a:rPr lang="fi-FI" baseline="0"/>
                        <a:t> asiakkaat]</a:t>
                      </a:r>
                    </a:p>
                    <a:p>
                      <a:r>
                        <a:rPr lang="fi-FI" baseline="0"/>
                        <a:t>[sisäiset asiakkaat]</a:t>
                      </a:r>
                    </a:p>
                    <a:p>
                      <a:r>
                        <a:rPr lang="fi-FI" baseline="0"/>
                        <a:t>[loppukäyttäjät]</a:t>
                      </a:r>
                      <a:endParaRPr lang="fi-FI"/>
                    </a:p>
                  </a:txBody>
                  <a:tcPr/>
                </a:tc>
                <a:tc>
                  <a:txBody>
                    <a:bodyPr/>
                    <a:lstStyle/>
                    <a:p>
                      <a:r>
                        <a:rPr lang="fi-FI"/>
                        <a:t>[ulkoiset kumppanit]</a:t>
                      </a:r>
                    </a:p>
                    <a:p>
                      <a:r>
                        <a:rPr lang="fi-FI"/>
                        <a:t>[sisäiset</a:t>
                      </a:r>
                      <a:r>
                        <a:rPr lang="fi-FI" baseline="0"/>
                        <a:t> kumppanit]</a:t>
                      </a:r>
                    </a:p>
                    <a:p>
                      <a:endParaRPr lang="fi-FI" baseline="0"/>
                    </a:p>
                    <a:p>
                      <a:r>
                        <a:rPr lang="fi-FI" baseline="0"/>
                        <a:t>[kumppanit, joita kuultava]</a:t>
                      </a:r>
                      <a:endParaRPr lang="fi-FI"/>
                    </a:p>
                  </a:txBody>
                  <a:tcPr/>
                </a:tc>
                <a:tc>
                  <a:txBody>
                    <a:bodyPr/>
                    <a:lstStyle/>
                    <a:p>
                      <a:endParaRPr lang="fi-FI"/>
                    </a:p>
                  </a:txBody>
                  <a:tcPr/>
                </a:tc>
                <a:extLst>
                  <a:ext uri="{0D108BD9-81ED-4DB2-BD59-A6C34878D82A}">
                    <a16:rowId xmlns:a16="http://schemas.microsoft.com/office/drawing/2014/main" val="776092339"/>
                  </a:ext>
                </a:extLst>
              </a:tr>
            </a:tbl>
          </a:graphicData>
        </a:graphic>
      </p:graphicFrame>
      <p:sp>
        <p:nvSpPr>
          <p:cNvPr id="7" name="Tekstiruutu 6"/>
          <p:cNvSpPr txBox="1"/>
          <p:nvPr/>
        </p:nvSpPr>
        <p:spPr>
          <a:xfrm>
            <a:off x="5872331" y="5846283"/>
            <a:ext cx="5785017"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1" u="none" strike="noStrike" kern="1200" cap="none" spc="0" normalizeH="0" baseline="0" noProof="0">
                <a:ln>
                  <a:noFill/>
                </a:ln>
                <a:solidFill>
                  <a:prstClr val="black"/>
                </a:solidFill>
                <a:effectLst/>
                <a:uLnTx/>
                <a:uFillTx/>
                <a:latin typeface="Arial" panose="020B0604020202020204"/>
                <a:ea typeface="+mn-ea"/>
                <a:cs typeface="+mn-cs"/>
              </a:rPr>
              <a:t>Kokoa tähän sidosryhmät ohjelma/projektiorganisaation ulkopuolella, kuten asiakkaat, loppukäyttäjät, partnerit, toimittajat ja viranomaiset. Kuvaa lisäksi organisaation muut toiminnot, yksiköt ja projektit, joita projekti jollakin tapaa koskettaa. </a:t>
            </a:r>
          </a:p>
        </p:txBody>
      </p:sp>
    </p:spTree>
    <p:extLst>
      <p:ext uri="{BB962C8B-B14F-4D97-AF65-F5344CB8AC3E}">
        <p14:creationId xmlns:p14="http://schemas.microsoft.com/office/powerpoint/2010/main" val="894318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Otsikko 1">
            <a:extLst>
              <a:ext uri="{FF2B5EF4-FFF2-40B4-BE49-F238E27FC236}">
                <a16:creationId xmlns:a16="http://schemas.microsoft.com/office/drawing/2014/main" id="{7EDB6582-29CE-8343-A483-2318936CA17E}"/>
              </a:ext>
            </a:extLst>
          </p:cNvPr>
          <p:cNvSpPr>
            <a:spLocks noGrp="1"/>
          </p:cNvSpPr>
          <p:nvPr>
            <p:ph type="title"/>
          </p:nvPr>
        </p:nvSpPr>
        <p:spPr/>
        <p:txBody>
          <a:bodyPr/>
          <a:lstStyle/>
          <a:p>
            <a:pPr eaLnBrk="1" hangingPunct="1"/>
            <a:r>
              <a:rPr lang="fi-FI" altLang="fi-FI" sz="4000">
                <a:latin typeface="Arial Black" panose="020B0604020202020204" pitchFamily="34" charset="0"/>
              </a:rPr>
              <a:t>Riskienhallinta</a:t>
            </a:r>
          </a:p>
        </p:txBody>
      </p:sp>
      <p:sp>
        <p:nvSpPr>
          <p:cNvPr id="109571" name="Päivämäärän paikkamerkki 3">
            <a:extLst>
              <a:ext uri="{FF2B5EF4-FFF2-40B4-BE49-F238E27FC236}">
                <a16:creationId xmlns:a16="http://schemas.microsoft.com/office/drawing/2014/main" id="{DD1831A9-5330-FD42-AC6E-E738BBA5D9A3}"/>
              </a:ext>
            </a:extLst>
          </p:cNvPr>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buChar char="•"/>
              <a:defRPr sz="2500">
                <a:solidFill>
                  <a:schemeClr val="tx1"/>
                </a:solidFill>
                <a:latin typeface="Arial" panose="020B0604020202020204" pitchFamily="34" charset="0"/>
              </a:defRPr>
            </a:lvl1pPr>
            <a:lvl2pPr marL="742950" indent="-285750">
              <a:buFont typeface="Arial" panose="020B0604020202020204" pitchFamily="34" charset="0"/>
              <a:buChar char="•"/>
              <a:defRPr sz="2400">
                <a:solidFill>
                  <a:schemeClr val="tx1"/>
                </a:solidFill>
                <a:latin typeface="Arial" panose="020B0604020202020204" pitchFamily="34" charset="0"/>
              </a:defRPr>
            </a:lvl2pPr>
            <a:lvl3pPr marL="1143000" indent="-228600">
              <a:buFont typeface="Arial" panose="020B0604020202020204" pitchFamily="34" charset="0"/>
              <a:buChar char="•"/>
              <a:defRPr sz="2000">
                <a:solidFill>
                  <a:schemeClr val="tx1"/>
                </a:solidFill>
                <a:latin typeface="Arial" panose="020B0604020202020204" pitchFamily="34" charset="0"/>
              </a:defRPr>
            </a:lvl3pPr>
            <a:lvl4pPr marL="1600200" indent="-228600">
              <a:buFont typeface="Arial" panose="020B0604020202020204" pitchFamily="34" charset="0"/>
              <a:buChar char="•"/>
              <a:defRPr>
                <a:solidFill>
                  <a:schemeClr val="tx1"/>
                </a:solidFill>
                <a:latin typeface="Arial" panose="020B0604020202020204" pitchFamily="34" charset="0"/>
              </a:defRPr>
            </a:lvl4pPr>
            <a:lvl5pPr marL="2057400" indent="-228600">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1678F1AE-0555-3A4F-ADC9-F4021B700E43}" type="datetime1">
              <a:rPr kumimoji="0" lang="fi-FI" altLang="fi-FI"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10.2.2022</a:t>
            </a:fld>
            <a:endParaRPr kumimoji="0" lang="fi-FI" altLang="fi-FI"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9573" name="Dian numeron paikkamerkki 5">
            <a:extLst>
              <a:ext uri="{FF2B5EF4-FFF2-40B4-BE49-F238E27FC236}">
                <a16:creationId xmlns:a16="http://schemas.microsoft.com/office/drawing/2014/main" id="{4404A5FE-ADCD-6F42-B4B5-3DC7960BCCD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buChar char="•"/>
              <a:defRPr sz="2500">
                <a:solidFill>
                  <a:schemeClr val="tx1"/>
                </a:solidFill>
                <a:latin typeface="Arial" panose="020B0604020202020204" pitchFamily="34" charset="0"/>
              </a:defRPr>
            </a:lvl1pPr>
            <a:lvl2pPr marL="742950" indent="-285750">
              <a:buFont typeface="Arial" panose="020B0604020202020204" pitchFamily="34" charset="0"/>
              <a:buChar char="•"/>
              <a:defRPr sz="2400">
                <a:solidFill>
                  <a:schemeClr val="tx1"/>
                </a:solidFill>
                <a:latin typeface="Arial" panose="020B0604020202020204" pitchFamily="34" charset="0"/>
              </a:defRPr>
            </a:lvl2pPr>
            <a:lvl3pPr marL="1143000" indent="-228600">
              <a:buFont typeface="Arial" panose="020B0604020202020204" pitchFamily="34" charset="0"/>
              <a:buChar char="•"/>
              <a:defRPr sz="2000">
                <a:solidFill>
                  <a:schemeClr val="tx1"/>
                </a:solidFill>
                <a:latin typeface="Arial" panose="020B0604020202020204" pitchFamily="34" charset="0"/>
              </a:defRPr>
            </a:lvl3pPr>
            <a:lvl4pPr marL="1600200" indent="-228600">
              <a:buFont typeface="Arial" panose="020B0604020202020204" pitchFamily="34" charset="0"/>
              <a:buChar char="•"/>
              <a:defRPr>
                <a:solidFill>
                  <a:schemeClr val="tx1"/>
                </a:solidFill>
                <a:latin typeface="Arial" panose="020B0604020202020204" pitchFamily="34" charset="0"/>
              </a:defRPr>
            </a:lvl4pPr>
            <a:lvl5pPr marL="2057400" indent="-228600">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F32B1CF-9DC2-E547-B9CF-29EB3A19BE48}" type="slidenum">
              <a:rPr kumimoji="0" lang="fi-FI" altLang="fi-FI" sz="13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fi-FI" altLang="fi-FI" sz="13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aphicFrame>
        <p:nvGraphicFramePr>
          <p:cNvPr id="8" name="Taulukko 7">
            <a:extLst>
              <a:ext uri="{FF2B5EF4-FFF2-40B4-BE49-F238E27FC236}">
                <a16:creationId xmlns:a16="http://schemas.microsoft.com/office/drawing/2014/main" id="{FE4CAB9D-1DF8-E240-83FD-5361996CA331}"/>
              </a:ext>
            </a:extLst>
          </p:cNvPr>
          <p:cNvGraphicFramePr>
            <a:graphicFrameLocks noGrp="1"/>
          </p:cNvGraphicFramePr>
          <p:nvPr>
            <p:extLst>
              <p:ext uri="{D42A27DB-BD31-4B8C-83A1-F6EECF244321}">
                <p14:modId xmlns:p14="http://schemas.microsoft.com/office/powerpoint/2010/main" val="2663635026"/>
              </p:ext>
            </p:extLst>
          </p:nvPr>
        </p:nvGraphicFramePr>
        <p:xfrm>
          <a:off x="4747973" y="1085137"/>
          <a:ext cx="7303222" cy="3980006"/>
        </p:xfrm>
        <a:graphic>
          <a:graphicData uri="http://schemas.openxmlformats.org/drawingml/2006/table">
            <a:tbl>
              <a:tblPr firstRow="1">
                <a:tableStyleId>{616DA210-FB5B-4158-B5E0-FEB733F419BA}</a:tableStyleId>
              </a:tblPr>
              <a:tblGrid>
                <a:gridCol w="2117548">
                  <a:extLst>
                    <a:ext uri="{9D8B030D-6E8A-4147-A177-3AD203B41FA5}">
                      <a16:colId xmlns:a16="http://schemas.microsoft.com/office/drawing/2014/main" val="198637523"/>
                    </a:ext>
                  </a:extLst>
                </a:gridCol>
                <a:gridCol w="352540">
                  <a:extLst>
                    <a:ext uri="{9D8B030D-6E8A-4147-A177-3AD203B41FA5}">
                      <a16:colId xmlns:a16="http://schemas.microsoft.com/office/drawing/2014/main" val="390793981"/>
                    </a:ext>
                  </a:extLst>
                </a:gridCol>
                <a:gridCol w="572877">
                  <a:extLst>
                    <a:ext uri="{9D8B030D-6E8A-4147-A177-3AD203B41FA5}">
                      <a16:colId xmlns:a16="http://schemas.microsoft.com/office/drawing/2014/main" val="3867680718"/>
                    </a:ext>
                  </a:extLst>
                </a:gridCol>
                <a:gridCol w="473725">
                  <a:extLst>
                    <a:ext uri="{9D8B030D-6E8A-4147-A177-3AD203B41FA5}">
                      <a16:colId xmlns:a16="http://schemas.microsoft.com/office/drawing/2014/main" val="426283263"/>
                    </a:ext>
                  </a:extLst>
                </a:gridCol>
                <a:gridCol w="2996588">
                  <a:extLst>
                    <a:ext uri="{9D8B030D-6E8A-4147-A177-3AD203B41FA5}">
                      <a16:colId xmlns:a16="http://schemas.microsoft.com/office/drawing/2014/main" val="1756960836"/>
                    </a:ext>
                  </a:extLst>
                </a:gridCol>
                <a:gridCol w="789944">
                  <a:extLst>
                    <a:ext uri="{9D8B030D-6E8A-4147-A177-3AD203B41FA5}">
                      <a16:colId xmlns:a16="http://schemas.microsoft.com/office/drawing/2014/main" val="2110151426"/>
                    </a:ext>
                  </a:extLst>
                </a:gridCol>
              </a:tblGrid>
              <a:tr h="475816">
                <a:tc>
                  <a:txBody>
                    <a:bodyPr/>
                    <a:lstStyle/>
                    <a:p>
                      <a:pPr rtl="0"/>
                      <a:r>
                        <a:rPr lang="fi-FI" sz="1400" u="none" strike="noStrike" kern="1200" baseline="0"/>
                        <a:t>Riskin kuvaus</a:t>
                      </a:r>
                      <a:endParaRPr lang="fi-FI" sz="1400" b="0" i="0" u="none" strike="noStrike" kern="1200" baseline="0">
                        <a:solidFill>
                          <a:srgbClr val="FFFFFF"/>
                        </a:solidFill>
                        <a:latin typeface="Arial Black" panose="020B0604020202020204" pitchFamily="34" charset="0"/>
                      </a:endParaRPr>
                    </a:p>
                  </a:txBody>
                  <a:tcPr marL="108000" marR="36000" marT="108000">
                    <a:solidFill>
                      <a:schemeClr val="bg2"/>
                    </a:solidFill>
                  </a:tcPr>
                </a:tc>
                <a:tc>
                  <a:txBody>
                    <a:bodyPr/>
                    <a:lstStyle/>
                    <a:p>
                      <a:pPr marL="0" algn="l" defTabSz="914400" rtl="0" eaLnBrk="1" latinLnBrk="0" hangingPunct="1"/>
                      <a:r>
                        <a:rPr lang="fi-FI" sz="800" u="none" strike="noStrike" kern="1200" baseline="0"/>
                        <a:t>ID </a:t>
                      </a:r>
                    </a:p>
                    <a:p>
                      <a:pPr marL="0" algn="l" defTabSz="914400" rtl="0" eaLnBrk="1" latinLnBrk="0" hangingPunct="1"/>
                      <a:r>
                        <a:rPr lang="fi-FI" sz="800" u="none" strike="noStrike" kern="1200" baseline="0"/>
                        <a:t>(R#)</a:t>
                      </a:r>
                      <a:endParaRPr lang="fi-FI" sz="800" b="1" u="none" strike="noStrike" kern="1200" baseline="0">
                        <a:solidFill>
                          <a:schemeClr val="tx1"/>
                        </a:solidFill>
                        <a:latin typeface="+mn-lt"/>
                        <a:ea typeface="+mn-ea"/>
                        <a:cs typeface="+mn-cs"/>
                      </a:endParaRPr>
                    </a:p>
                  </a:txBody>
                  <a:tcPr marL="108000" marR="36000" marT="108000">
                    <a:solidFill>
                      <a:schemeClr val="bg2"/>
                    </a:solidFill>
                  </a:tcPr>
                </a:tc>
                <a:tc>
                  <a:txBody>
                    <a:bodyPr/>
                    <a:lstStyle/>
                    <a:p>
                      <a:pPr rtl="0"/>
                      <a:r>
                        <a:rPr lang="fi-FI" sz="800" u="none" strike="noStrike" kern="1200" baseline="0"/>
                        <a:t>Todennäköisyys</a:t>
                      </a:r>
                      <a:r>
                        <a:rPr lang="fi-FI" sz="800" u="none" strike="noStrike" kern="1200" baseline="30000"/>
                        <a:t>1</a:t>
                      </a:r>
                      <a:endParaRPr lang="fi-FI" sz="800" b="0" i="0" u="none" strike="noStrike" kern="1200" baseline="30000">
                        <a:solidFill>
                          <a:srgbClr val="FFFFFF"/>
                        </a:solidFill>
                        <a:latin typeface="Arial Black" panose="020B0604020202020204" pitchFamily="34" charset="0"/>
                      </a:endParaRPr>
                    </a:p>
                  </a:txBody>
                  <a:tcPr marL="108000" marR="36000" marT="108000">
                    <a:solidFill>
                      <a:schemeClr val="bg2"/>
                    </a:solidFill>
                  </a:tcPr>
                </a:tc>
                <a:tc>
                  <a:txBody>
                    <a:bodyPr/>
                    <a:lstStyle/>
                    <a:p>
                      <a:pPr rtl="0"/>
                      <a:r>
                        <a:rPr lang="fi-FI" sz="800" u="none" strike="noStrike" kern="1200" baseline="0"/>
                        <a:t>Vaikutus </a:t>
                      </a:r>
                      <a:r>
                        <a:rPr lang="fi-FI" sz="800" u="none" strike="noStrike" kern="1200" baseline="30000"/>
                        <a:t>2</a:t>
                      </a:r>
                      <a:endParaRPr lang="fi-FI" sz="800" b="0" i="0" u="none" strike="noStrike" kern="1200" baseline="30000">
                        <a:solidFill>
                          <a:srgbClr val="FFFFFF"/>
                        </a:solidFill>
                        <a:latin typeface="Arial Black" panose="020B0604020202020204" pitchFamily="34" charset="0"/>
                      </a:endParaRPr>
                    </a:p>
                  </a:txBody>
                  <a:tcPr marL="108000" marR="36000" marT="108000">
                    <a:solidFill>
                      <a:schemeClr val="bg2"/>
                    </a:solidFill>
                  </a:tcPr>
                </a:tc>
                <a:tc>
                  <a:txBody>
                    <a:bodyPr/>
                    <a:lstStyle/>
                    <a:p>
                      <a:pPr rtl="0"/>
                      <a:r>
                        <a:rPr lang="fi-FI" sz="1400" u="none" strike="noStrike" kern="1200" baseline="0"/>
                        <a:t>Toimenpiteet</a:t>
                      </a:r>
                      <a:endParaRPr lang="fi-FI" sz="1400" b="0" i="0" u="none" strike="noStrike" kern="1200" baseline="0">
                        <a:solidFill>
                          <a:srgbClr val="FFFFFF"/>
                        </a:solidFill>
                        <a:latin typeface="Arial Black" panose="020B0604020202020204" pitchFamily="34" charset="0"/>
                      </a:endParaRPr>
                    </a:p>
                  </a:txBody>
                  <a:tcPr marL="108000" marR="36000" marT="108000">
                    <a:solidFill>
                      <a:schemeClr val="bg2"/>
                    </a:solidFill>
                  </a:tcPr>
                </a:tc>
                <a:tc>
                  <a:txBody>
                    <a:bodyPr/>
                    <a:lstStyle/>
                    <a:p>
                      <a:pPr rtl="0"/>
                      <a:r>
                        <a:rPr lang="fi-FI" sz="1400" u="none" strike="noStrike" kern="1200" baseline="0"/>
                        <a:t>Vastuu</a:t>
                      </a:r>
                      <a:endParaRPr lang="fi-FI" sz="1400" b="0" i="0" u="none" strike="noStrike" kern="1200" baseline="0">
                        <a:solidFill>
                          <a:srgbClr val="FFFFFF"/>
                        </a:solidFill>
                        <a:latin typeface="Arial Black" panose="020B0604020202020204" pitchFamily="34" charset="0"/>
                      </a:endParaRPr>
                    </a:p>
                  </a:txBody>
                  <a:tcPr marL="108000" marR="36000" marT="108000">
                    <a:solidFill>
                      <a:schemeClr val="bg2"/>
                    </a:solidFill>
                  </a:tcPr>
                </a:tc>
                <a:extLst>
                  <a:ext uri="{0D108BD9-81ED-4DB2-BD59-A6C34878D82A}">
                    <a16:rowId xmlns:a16="http://schemas.microsoft.com/office/drawing/2014/main" val="736400567"/>
                  </a:ext>
                </a:extLst>
              </a:tr>
              <a:tr h="393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00" u="none" strike="noStrike" kern="1200" baseline="0"/>
                        <a:t>Aikataulu: [tekstiä]</a:t>
                      </a:r>
                      <a:endParaRPr lang="fi-FI" sz="1000" b="0" i="0" u="none" strike="noStrike" kern="1200" baseline="0">
                        <a:solidFill>
                          <a:schemeClr val="tx1"/>
                        </a:solidFill>
                        <a:latin typeface="+mn-lt"/>
                      </a:endParaRPr>
                    </a:p>
                  </a:txBody>
                  <a:tcPr marL="108000" marR="36000" marT="108000"/>
                </a:tc>
                <a:tc>
                  <a:txBody>
                    <a:bodyPr/>
                    <a:lstStyle/>
                    <a:p>
                      <a:pPr rtl="0"/>
                      <a:endParaRPr lang="fi-FI" sz="1100" b="0" i="0" u="none" strike="noStrike" kern="1200" baseline="0">
                        <a:solidFill>
                          <a:schemeClr val="tx1"/>
                        </a:solidFill>
                        <a:latin typeface="+mn-lt"/>
                      </a:endParaRPr>
                    </a:p>
                  </a:txBody>
                  <a:tcPr marL="108000" marR="36000" marT="108000"/>
                </a:tc>
                <a:tc>
                  <a:txBody>
                    <a:bodyPr/>
                    <a:lstStyle/>
                    <a:p>
                      <a:pPr rtl="0"/>
                      <a:endParaRPr lang="fi-FI" sz="1100" b="0" i="0" u="none" strike="noStrike" kern="1200" baseline="0">
                        <a:solidFill>
                          <a:schemeClr val="tx1"/>
                        </a:solidFill>
                        <a:latin typeface="+mn-lt"/>
                      </a:endParaRPr>
                    </a:p>
                  </a:txBody>
                  <a:tcPr marL="108000" marR="36000" marT="108000"/>
                </a:tc>
                <a:tc>
                  <a:txBody>
                    <a:bodyPr/>
                    <a:lstStyle/>
                    <a:p>
                      <a:pPr rtl="0"/>
                      <a:endParaRPr lang="fi-FI" sz="1100" b="0" i="0" u="none" strike="noStrike" kern="1200" baseline="0">
                        <a:solidFill>
                          <a:schemeClr val="tx1"/>
                        </a:solidFill>
                        <a:latin typeface="+mn-lt"/>
                      </a:endParaRPr>
                    </a:p>
                  </a:txBody>
                  <a:tcPr marL="108000" marR="36000" marT="108000"/>
                </a:tc>
                <a:tc>
                  <a:txBody>
                    <a:bodyPr/>
                    <a:lstStyle/>
                    <a:p>
                      <a:pPr rtl="0"/>
                      <a:endParaRPr lang="fi-FI" sz="1000" b="0" i="0" u="none" strike="noStrike" kern="1200" baseline="0">
                        <a:solidFill>
                          <a:schemeClr val="tx1"/>
                        </a:solidFill>
                        <a:latin typeface="+mn-lt"/>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050" b="0" i="0" u="none" strike="noStrike" kern="1200" baseline="0">
                        <a:solidFill>
                          <a:schemeClr val="tx1"/>
                        </a:solidFill>
                        <a:latin typeface="+mn-lt"/>
                      </a:endParaRPr>
                    </a:p>
                  </a:txBody>
                  <a:tcPr marL="108000" marR="36000" marT="108000"/>
                </a:tc>
                <a:extLst>
                  <a:ext uri="{0D108BD9-81ED-4DB2-BD59-A6C34878D82A}">
                    <a16:rowId xmlns:a16="http://schemas.microsoft.com/office/drawing/2014/main" val="2281786154"/>
                  </a:ext>
                </a:extLst>
              </a:tr>
              <a:tr h="4396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00" u="none" strike="noStrike" kern="1200" baseline="0"/>
                        <a:t>Aikataulu: [tekstiä]</a:t>
                      </a:r>
                      <a:endParaRPr lang="fi-FI" sz="1000" b="0" i="0" u="none" strike="noStrike" kern="1200" baseline="0">
                        <a:solidFill>
                          <a:schemeClr val="tx1"/>
                        </a:solidFill>
                        <a:latin typeface="+mn-lt"/>
                      </a:endParaRPr>
                    </a:p>
                    <a:p>
                      <a:pPr rtl="0"/>
                      <a:endParaRPr lang="fi-FI" sz="1000" b="0" i="0" u="none" strike="noStrike" kern="1200" baseline="0">
                        <a:solidFill>
                          <a:schemeClr val="tx1"/>
                        </a:solidFill>
                        <a:latin typeface="+mn-lt"/>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100" b="0" i="0" u="none" strike="noStrike" kern="1200" baseline="0">
                        <a:solidFill>
                          <a:schemeClr val="tx1"/>
                        </a:solidFill>
                        <a:latin typeface="+mn-lt"/>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100" b="0" i="0" u="none" strike="noStrike" kern="1200" baseline="0">
                        <a:solidFill>
                          <a:schemeClr val="tx1"/>
                        </a:solidFill>
                        <a:latin typeface="+mn-lt"/>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100" b="0" i="0" u="none" strike="noStrike" kern="1200" baseline="0">
                        <a:solidFill>
                          <a:schemeClr val="tx1"/>
                        </a:solidFill>
                        <a:latin typeface="+mn-lt"/>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000" b="0" i="0" u="none" strike="noStrike" kern="1200" baseline="0">
                        <a:solidFill>
                          <a:schemeClr val="tx1"/>
                        </a:solidFill>
                        <a:latin typeface="+mn-lt"/>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050" b="0" i="0" u="none" strike="noStrike" kern="1200" baseline="0">
                        <a:solidFill>
                          <a:schemeClr val="tx1"/>
                        </a:solidFill>
                        <a:latin typeface="+mn-lt"/>
                      </a:endParaRPr>
                    </a:p>
                  </a:txBody>
                  <a:tcPr marL="108000" marR="36000" marT="108000"/>
                </a:tc>
                <a:extLst>
                  <a:ext uri="{0D108BD9-81ED-4DB2-BD59-A6C34878D82A}">
                    <a16:rowId xmlns:a16="http://schemas.microsoft.com/office/drawing/2014/main" val="4000254207"/>
                  </a:ext>
                </a:extLst>
              </a:tr>
              <a:tr h="393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00" u="none" strike="noStrike" kern="1200" baseline="0"/>
                        <a:t>Kustannukset: [tekstiä]</a:t>
                      </a:r>
                      <a:endParaRPr lang="fi-FI" sz="1000" b="0" i="0" u="none" strike="noStrike" kern="1200" baseline="0">
                        <a:solidFill>
                          <a:schemeClr val="tx1"/>
                        </a:solidFill>
                        <a:latin typeface="+mn-lt"/>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100" b="0" i="0" u="none" strike="noStrike" kern="1200" baseline="0">
                        <a:solidFill>
                          <a:schemeClr val="tx1"/>
                        </a:solidFill>
                        <a:latin typeface="+mn-lt"/>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100" b="0" i="0" u="none" strike="noStrike" kern="1200" baseline="0">
                        <a:solidFill>
                          <a:schemeClr val="tx1"/>
                        </a:solidFill>
                        <a:latin typeface="+mn-lt"/>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100" b="0" i="0" u="none" strike="noStrike" kern="1200" baseline="0">
                        <a:solidFill>
                          <a:schemeClr val="tx1"/>
                        </a:solidFill>
                        <a:latin typeface="+mn-lt"/>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000" b="0" i="0" u="none" strike="noStrike" kern="1200" baseline="0">
                        <a:solidFill>
                          <a:schemeClr val="tx1"/>
                        </a:solidFill>
                        <a:latin typeface="+mn-lt"/>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050" b="0" i="0" u="none" strike="noStrike" kern="1200" baseline="0">
                        <a:solidFill>
                          <a:schemeClr val="tx1"/>
                        </a:solidFill>
                        <a:latin typeface="+mn-lt"/>
                      </a:endParaRPr>
                    </a:p>
                  </a:txBody>
                  <a:tcPr marL="108000" marR="36000" marT="108000"/>
                </a:tc>
                <a:extLst>
                  <a:ext uri="{0D108BD9-81ED-4DB2-BD59-A6C34878D82A}">
                    <a16:rowId xmlns:a16="http://schemas.microsoft.com/office/drawing/2014/main" val="2521449974"/>
                  </a:ext>
                </a:extLst>
              </a:tr>
              <a:tr h="4396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00" u="none" strike="noStrike" kern="1200" baseline="0"/>
                        <a:t>Kustannukset: [tekstiä]</a:t>
                      </a:r>
                      <a:endParaRPr lang="fi-FI" sz="1000" b="0" i="0" u="none" strike="noStrike" kern="1200" baseline="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000" b="0" i="0" u="none" strike="noStrike" kern="1200" baseline="0">
                        <a:solidFill>
                          <a:schemeClr val="tx1"/>
                        </a:solidFill>
                        <a:latin typeface="+mn-lt"/>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100" b="0" i="0" u="none" strike="noStrike" kern="1200" baseline="0">
                        <a:solidFill>
                          <a:schemeClr val="tx1"/>
                        </a:solidFill>
                        <a:latin typeface="+mn-lt"/>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100" b="0" i="0" u="none" strike="noStrike" kern="1200" baseline="0">
                        <a:solidFill>
                          <a:schemeClr val="tx1"/>
                        </a:solidFill>
                        <a:latin typeface="+mn-lt"/>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100" b="0" i="0" u="none" strike="noStrike" kern="1200" baseline="0">
                        <a:solidFill>
                          <a:schemeClr val="tx1"/>
                        </a:solidFill>
                        <a:latin typeface="+mn-lt"/>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000" b="0" i="0" u="none" strike="noStrike" kern="1200" baseline="0">
                        <a:solidFill>
                          <a:schemeClr val="tx1"/>
                        </a:solidFill>
                        <a:latin typeface="+mn-lt"/>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050" b="0" i="0" u="none" strike="noStrike" kern="1200" baseline="0">
                        <a:solidFill>
                          <a:schemeClr val="tx1"/>
                        </a:solidFill>
                        <a:latin typeface="+mn-lt"/>
                      </a:endParaRPr>
                    </a:p>
                  </a:txBody>
                  <a:tcPr marL="108000" marR="36000" marT="108000"/>
                </a:tc>
                <a:extLst>
                  <a:ext uri="{0D108BD9-81ED-4DB2-BD59-A6C34878D82A}">
                    <a16:rowId xmlns:a16="http://schemas.microsoft.com/office/drawing/2014/main" val="269699296"/>
                  </a:ext>
                </a:extLst>
              </a:tr>
              <a:tr h="4251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00" u="none" strike="noStrike" kern="1200" baseline="0"/>
                        <a:t>Laatu:[tekstiä]</a:t>
                      </a:r>
                      <a:endParaRPr lang="fi-FI" sz="1000" b="0" i="0" u="none" strike="noStrike" kern="1200" baseline="0">
                        <a:solidFill>
                          <a:schemeClr val="tx1"/>
                        </a:solidFill>
                        <a:latin typeface="+mn-lt"/>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100" b="0" i="0" u="none" strike="noStrike" kern="1200" baseline="0">
                        <a:solidFill>
                          <a:schemeClr val="tx1"/>
                        </a:solidFill>
                        <a:latin typeface="+mn-lt"/>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100" b="0" i="0" u="none" strike="noStrike" kern="1200" baseline="0">
                        <a:solidFill>
                          <a:schemeClr val="tx1"/>
                        </a:solidFill>
                        <a:latin typeface="+mn-lt"/>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100" b="0" i="0" u="none" strike="noStrike" kern="1200" baseline="0">
                        <a:solidFill>
                          <a:schemeClr val="tx1"/>
                        </a:solidFill>
                        <a:latin typeface="+mn-lt"/>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000" b="0" i="0" u="none" strike="noStrike" kern="1200" baseline="0">
                        <a:solidFill>
                          <a:schemeClr val="tx1"/>
                        </a:solidFill>
                        <a:latin typeface="+mn-lt"/>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050" b="0" i="0" u="none" strike="noStrike" kern="1200" baseline="0">
                        <a:solidFill>
                          <a:schemeClr val="tx1"/>
                        </a:solidFill>
                        <a:latin typeface="+mn-lt"/>
                      </a:endParaRPr>
                    </a:p>
                  </a:txBody>
                  <a:tcPr marL="108000" marR="36000" marT="108000"/>
                </a:tc>
                <a:extLst>
                  <a:ext uri="{0D108BD9-81ED-4DB2-BD59-A6C34878D82A}">
                    <a16:rowId xmlns:a16="http://schemas.microsoft.com/office/drawing/2014/main" val="3252940426"/>
                  </a:ext>
                </a:extLst>
              </a:tr>
              <a:tr h="3299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00" u="none" strike="noStrike" kern="1200" baseline="0"/>
                        <a:t>Laatu:[tekstiä]</a:t>
                      </a:r>
                      <a:endParaRPr lang="fi-FI" sz="1000" b="0" i="0" u="none" strike="noStrike" kern="1200" baseline="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000" b="0" i="0" u="none" strike="noStrike" kern="1200" baseline="0">
                        <a:solidFill>
                          <a:schemeClr val="tx1"/>
                        </a:solidFill>
                        <a:latin typeface="+mn-lt"/>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100" b="0" i="0" u="none" strike="noStrike" kern="1200" baseline="0">
                        <a:solidFill>
                          <a:schemeClr val="tx1"/>
                        </a:solidFill>
                        <a:latin typeface="+mn-lt"/>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100" b="0" i="0" u="none" strike="noStrike" kern="1200" baseline="0">
                        <a:solidFill>
                          <a:schemeClr val="tx1"/>
                        </a:solidFill>
                        <a:latin typeface="+mn-lt"/>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100" b="0" i="0" u="none" strike="noStrike" kern="1200" baseline="0">
                        <a:solidFill>
                          <a:schemeClr val="tx1"/>
                        </a:solidFill>
                        <a:latin typeface="+mn-lt"/>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000" b="0" i="0" u="none" strike="noStrike" kern="1200" baseline="0">
                        <a:solidFill>
                          <a:schemeClr val="tx1"/>
                        </a:solidFill>
                        <a:latin typeface="+mn-lt"/>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050" b="0" i="0" u="none" strike="noStrike" kern="1200" baseline="0">
                        <a:solidFill>
                          <a:schemeClr val="tx1"/>
                        </a:solidFill>
                        <a:latin typeface="+mn-lt"/>
                      </a:endParaRPr>
                    </a:p>
                  </a:txBody>
                  <a:tcPr marL="108000" marR="36000" marT="108000"/>
                </a:tc>
                <a:extLst>
                  <a:ext uri="{0D108BD9-81ED-4DB2-BD59-A6C34878D82A}">
                    <a16:rowId xmlns:a16="http://schemas.microsoft.com/office/drawing/2014/main" val="1793281099"/>
                  </a:ext>
                </a:extLst>
              </a:tr>
              <a:tr h="3299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00" u="none" strike="noStrike" kern="1200" baseline="0"/>
                        <a:t>Muut: [tekstiä]</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000" b="0" i="0" u="none" strike="noStrike" kern="1200" baseline="0">
                        <a:solidFill>
                          <a:schemeClr val="tx1"/>
                        </a:solidFill>
                        <a:latin typeface="+mn-lt"/>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100" b="0" i="0" u="none" strike="noStrike" kern="1200" baseline="0">
                        <a:solidFill>
                          <a:schemeClr val="tx1"/>
                        </a:solidFill>
                        <a:latin typeface="+mn-lt"/>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100" b="0" i="0" u="none" strike="noStrike" kern="1200" baseline="0">
                        <a:solidFill>
                          <a:schemeClr val="tx1"/>
                        </a:solidFill>
                        <a:latin typeface="+mn-lt"/>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100" b="0" i="0" u="none" strike="noStrike" kern="1200" baseline="0">
                        <a:solidFill>
                          <a:schemeClr val="tx1"/>
                        </a:solidFill>
                        <a:latin typeface="+mn-lt"/>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000" b="0" i="0" u="none" strike="noStrike" kern="1200" baseline="0">
                        <a:solidFill>
                          <a:schemeClr val="tx1"/>
                        </a:solidFill>
                        <a:latin typeface="+mn-lt"/>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050" b="0" i="0" u="none" strike="noStrike" kern="1200" baseline="0">
                        <a:solidFill>
                          <a:schemeClr val="tx1"/>
                        </a:solidFill>
                        <a:latin typeface="+mn-lt"/>
                      </a:endParaRPr>
                    </a:p>
                  </a:txBody>
                  <a:tcPr marL="108000" marR="36000" marT="108000"/>
                </a:tc>
                <a:extLst>
                  <a:ext uri="{0D108BD9-81ED-4DB2-BD59-A6C34878D82A}">
                    <a16:rowId xmlns:a16="http://schemas.microsoft.com/office/drawing/2014/main" val="3495188046"/>
                  </a:ext>
                </a:extLst>
              </a:tr>
              <a:tr h="3299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00" u="none" strike="noStrike" kern="1200" baseline="0"/>
                        <a:t>Muut: [tekstiä]</a:t>
                      </a:r>
                      <a:endParaRPr lang="fi-FI" sz="1000" b="0" i="0" u="none" strike="noStrike" kern="1200" baseline="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000" b="0" i="0" u="none" strike="noStrike" kern="1200" baseline="0">
                        <a:solidFill>
                          <a:schemeClr val="tx1"/>
                        </a:solidFill>
                        <a:latin typeface="+mn-lt"/>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100" b="0" i="0" u="none" strike="noStrike" kern="1200" baseline="0">
                        <a:solidFill>
                          <a:schemeClr val="tx1"/>
                        </a:solidFill>
                        <a:latin typeface="+mn-lt"/>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100" b="0" i="0" u="none" strike="noStrike" kern="1200" baseline="0">
                        <a:solidFill>
                          <a:schemeClr val="tx1"/>
                        </a:solidFill>
                        <a:latin typeface="+mn-lt"/>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100" b="0" i="0" u="none" strike="noStrike" kern="1200" baseline="0">
                        <a:solidFill>
                          <a:schemeClr val="tx1"/>
                        </a:solidFill>
                        <a:latin typeface="+mn-lt"/>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000" b="0" i="0" u="none" strike="noStrike" kern="1200" baseline="0">
                        <a:solidFill>
                          <a:schemeClr val="tx1"/>
                        </a:solidFill>
                        <a:latin typeface="+mn-lt"/>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050" b="0" i="0" u="none" strike="noStrike" kern="1200" baseline="0">
                        <a:solidFill>
                          <a:schemeClr val="tx1"/>
                        </a:solidFill>
                        <a:latin typeface="+mn-lt"/>
                      </a:endParaRPr>
                    </a:p>
                  </a:txBody>
                  <a:tcPr marL="108000" marR="36000" marT="108000"/>
                </a:tc>
                <a:extLst>
                  <a:ext uri="{0D108BD9-81ED-4DB2-BD59-A6C34878D82A}">
                    <a16:rowId xmlns:a16="http://schemas.microsoft.com/office/drawing/2014/main" val="2179584313"/>
                  </a:ext>
                </a:extLst>
              </a:tr>
            </a:tbl>
          </a:graphicData>
        </a:graphic>
      </p:graphicFrame>
      <p:sp>
        <p:nvSpPr>
          <p:cNvPr id="7" name="Alatunnisteen paikkamerkki 4">
            <a:extLst>
              <a:ext uri="{FF2B5EF4-FFF2-40B4-BE49-F238E27FC236}">
                <a16:creationId xmlns:a16="http://schemas.microsoft.com/office/drawing/2014/main" id="{630DABE1-9F21-704F-B321-CA6D86A1454B}"/>
              </a:ext>
            </a:extLst>
          </p:cNvPr>
          <p:cNvSpPr txBox="1">
            <a:spLocks/>
          </p:cNvSpPr>
          <p:nvPr/>
        </p:nvSpPr>
        <p:spPr bwMode="auto">
          <a:xfrm>
            <a:off x="3429528" y="5256874"/>
            <a:ext cx="8672944" cy="40885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ctr" anchorCtr="0" compatLnSpc="1">
            <a:prstTxWarp prst="textNoShape">
              <a:avLst/>
            </a:prstTxWarp>
            <a:noAutofit/>
          </a:bodyPr>
          <a:lstStyle>
            <a:defPPr>
              <a:defRPr lang="fi-FI"/>
            </a:defPPr>
            <a:lvl1pPr algn="l" rtl="0" eaLnBrk="1" fontAlgn="auto" hangingPunct="1">
              <a:spcBef>
                <a:spcPts val="0"/>
              </a:spcBef>
              <a:spcAft>
                <a:spcPts val="0"/>
              </a:spcAft>
              <a:buFont typeface="Arial" panose="020B0604020202020204" pitchFamily="34" charset="0"/>
              <a:buChar char="•"/>
              <a:defRPr sz="2500"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i-FI" altLang="fi-FI" sz="1200" b="1" i="0" u="none" strike="noStrike" kern="1200" cap="none" spc="0" normalizeH="0" baseline="30000" noProof="0">
                <a:ln>
                  <a:noFill/>
                </a:ln>
                <a:solidFill>
                  <a:srgbClr val="000000"/>
                </a:solidFill>
                <a:effectLst/>
                <a:uLnTx/>
                <a:uFillTx/>
                <a:latin typeface="Arial" panose="020B0604020202020204" pitchFamily="34" charset="0"/>
                <a:ea typeface="+mn-ea"/>
                <a:cs typeface="+mn-cs"/>
              </a:rPr>
              <a:t>  1 </a:t>
            </a:r>
            <a:r>
              <a:rPr kumimoji="0" lang="fi-FI" altLang="fi-FI"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Riskin todennäköisyys: </a:t>
            </a:r>
            <a:r>
              <a:rPr kumimoji="0" lang="fi-FI" altLang="fi-FI"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 = matala, harvinainen, epätodennäköinen, 5 = korkea, melkein varma, todennäköinen</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fi-FI" altLang="fi-FI" sz="1200" b="1" i="0" u="none" strike="noStrike" kern="1200" cap="none" spc="0" normalizeH="0" baseline="30000" noProof="0">
                <a:ln>
                  <a:noFill/>
                </a:ln>
                <a:solidFill>
                  <a:srgbClr val="000000"/>
                </a:solidFill>
                <a:effectLst/>
                <a:uLnTx/>
                <a:uFillTx/>
                <a:latin typeface="Arial" panose="020B0604020202020204" pitchFamily="34" charset="0"/>
                <a:ea typeface="+mn-ea"/>
                <a:cs typeface="+mn-cs"/>
              </a:rPr>
              <a:t>  2 </a:t>
            </a:r>
            <a:r>
              <a:rPr kumimoji="0" lang="fi-FI" altLang="fi-FI"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Riskin vaikutus:</a:t>
            </a:r>
            <a:r>
              <a:rPr kumimoji="0" lang="fi-FI" altLang="fi-FI"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1 = matala, vähäinen 5 = korkea, erittäin merkittävä (voi tuhota projektin)</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i-FI" altLang="fi-FI"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7" name="Rectangle 15"/>
          <p:cNvSpPr/>
          <p:nvPr/>
        </p:nvSpPr>
        <p:spPr>
          <a:xfrm>
            <a:off x="1247028" y="3248340"/>
            <a:ext cx="866492" cy="926686"/>
          </a:xfrm>
          <a:prstGeom prst="rect">
            <a:avLst/>
          </a:prstGeom>
          <a:solidFill>
            <a:srgbClr val="00924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8" name="Rectangle 16"/>
          <p:cNvSpPr/>
          <p:nvPr/>
        </p:nvSpPr>
        <p:spPr>
          <a:xfrm>
            <a:off x="1247028" y="2321654"/>
            <a:ext cx="866492" cy="926686"/>
          </a:xfrm>
          <a:prstGeom prst="rect">
            <a:avLst/>
          </a:prstGeom>
          <a:solidFill>
            <a:srgbClr val="00924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9" name="Rectangle 17"/>
          <p:cNvSpPr/>
          <p:nvPr/>
        </p:nvSpPr>
        <p:spPr>
          <a:xfrm>
            <a:off x="2119498" y="3234178"/>
            <a:ext cx="866492" cy="926686"/>
          </a:xfrm>
          <a:prstGeom prst="rect">
            <a:avLst/>
          </a:prstGeom>
          <a:solidFill>
            <a:srgbClr val="00924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0" name="Rectangle 18"/>
          <p:cNvSpPr/>
          <p:nvPr/>
        </p:nvSpPr>
        <p:spPr>
          <a:xfrm>
            <a:off x="2110732" y="2321654"/>
            <a:ext cx="866492" cy="926686"/>
          </a:xfrm>
          <a:prstGeom prst="rect">
            <a:avLst/>
          </a:prstGeom>
          <a:solidFill>
            <a:srgbClr val="FFD4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1" name="Rectangle 19"/>
          <p:cNvSpPr/>
          <p:nvPr/>
        </p:nvSpPr>
        <p:spPr>
          <a:xfrm>
            <a:off x="1247028" y="1394968"/>
            <a:ext cx="866492" cy="926686"/>
          </a:xfrm>
          <a:prstGeom prst="rect">
            <a:avLst/>
          </a:prstGeom>
          <a:solidFill>
            <a:srgbClr val="FFD4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2" name="Rectangle 20"/>
          <p:cNvSpPr/>
          <p:nvPr/>
        </p:nvSpPr>
        <p:spPr>
          <a:xfrm>
            <a:off x="2974437" y="3248339"/>
            <a:ext cx="866492" cy="926686"/>
          </a:xfrm>
          <a:prstGeom prst="rect">
            <a:avLst/>
          </a:prstGeom>
          <a:solidFill>
            <a:srgbClr val="FFD4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3" name="Rectangle 21"/>
          <p:cNvSpPr/>
          <p:nvPr/>
        </p:nvSpPr>
        <p:spPr>
          <a:xfrm>
            <a:off x="2968459" y="2321653"/>
            <a:ext cx="866492" cy="926686"/>
          </a:xfrm>
          <a:prstGeom prst="rect">
            <a:avLst/>
          </a:prstGeom>
          <a:solidFill>
            <a:srgbClr val="DB271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4" name="Rectangle 22"/>
          <p:cNvSpPr/>
          <p:nvPr/>
        </p:nvSpPr>
        <p:spPr>
          <a:xfrm>
            <a:off x="2101967" y="1394968"/>
            <a:ext cx="866492" cy="926686"/>
          </a:xfrm>
          <a:prstGeom prst="rect">
            <a:avLst/>
          </a:prstGeom>
          <a:solidFill>
            <a:srgbClr val="DB271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5" name="Rectangle 23"/>
          <p:cNvSpPr/>
          <p:nvPr/>
        </p:nvSpPr>
        <p:spPr>
          <a:xfrm>
            <a:off x="2968459" y="1394967"/>
            <a:ext cx="866492" cy="926686"/>
          </a:xfrm>
          <a:prstGeom prst="rect">
            <a:avLst/>
          </a:prstGeom>
          <a:solidFill>
            <a:srgbClr val="DB271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cxnSp>
        <p:nvCxnSpPr>
          <p:cNvPr id="46" name="Straight Arrow Connector 25"/>
          <p:cNvCxnSpPr/>
          <p:nvPr/>
        </p:nvCxnSpPr>
        <p:spPr>
          <a:xfrm>
            <a:off x="1247028" y="4175025"/>
            <a:ext cx="283085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26"/>
          <p:cNvCxnSpPr/>
          <p:nvPr/>
        </p:nvCxnSpPr>
        <p:spPr>
          <a:xfrm flipV="1">
            <a:off x="1247028" y="1209630"/>
            <a:ext cx="0" cy="296539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29"/>
          <p:cNvSpPr txBox="1"/>
          <p:nvPr/>
        </p:nvSpPr>
        <p:spPr>
          <a:xfrm rot="16200000">
            <a:off x="-216485" y="2771761"/>
            <a:ext cx="1458788" cy="288147"/>
          </a:xfrm>
          <a:prstGeom prst="rect">
            <a:avLst/>
          </a:prstGeom>
          <a:noFill/>
        </p:spPr>
        <p:txBody>
          <a:bodyPr wrap="non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Todennäköisyys</a:t>
            </a:r>
          </a:p>
        </p:txBody>
      </p:sp>
      <p:sp>
        <p:nvSpPr>
          <p:cNvPr id="49" name="TextBox 30"/>
          <p:cNvSpPr txBox="1"/>
          <p:nvPr/>
        </p:nvSpPr>
        <p:spPr>
          <a:xfrm>
            <a:off x="2222418" y="4597422"/>
            <a:ext cx="808225" cy="288147"/>
          </a:xfrm>
          <a:prstGeom prst="rect">
            <a:avLst/>
          </a:prstGeom>
          <a:noFill/>
        </p:spPr>
        <p:txBody>
          <a:bodyPr wrap="non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Vaikutus</a:t>
            </a:r>
          </a:p>
        </p:txBody>
      </p:sp>
      <p:sp>
        <p:nvSpPr>
          <p:cNvPr id="50" name="TextBox 31"/>
          <p:cNvSpPr txBox="1"/>
          <p:nvPr/>
        </p:nvSpPr>
        <p:spPr>
          <a:xfrm>
            <a:off x="614531" y="1410817"/>
            <a:ext cx="640231" cy="503590"/>
          </a:xfrm>
          <a:prstGeom prst="rect">
            <a:avLst/>
          </a:prstGeom>
          <a:noFill/>
        </p:spPr>
        <p:txBody>
          <a:bodyPr wrap="none" lIns="36000" tIns="36000" rIns="36000" bIns="3600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Korkea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(5)</a:t>
            </a:r>
          </a:p>
        </p:txBody>
      </p:sp>
      <p:sp>
        <p:nvSpPr>
          <p:cNvPr id="51" name="TextBox 32"/>
          <p:cNvSpPr txBox="1"/>
          <p:nvPr/>
        </p:nvSpPr>
        <p:spPr>
          <a:xfrm>
            <a:off x="3225828" y="4160034"/>
            <a:ext cx="640166" cy="503590"/>
          </a:xfrm>
          <a:prstGeom prst="rect">
            <a:avLst/>
          </a:prstGeom>
          <a:noFill/>
        </p:spPr>
        <p:txBody>
          <a:bodyPr wrap="non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Korkea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(5)</a:t>
            </a:r>
          </a:p>
        </p:txBody>
      </p:sp>
      <p:sp>
        <p:nvSpPr>
          <p:cNvPr id="52" name="TextBox 35"/>
          <p:cNvSpPr txBox="1"/>
          <p:nvPr/>
        </p:nvSpPr>
        <p:spPr>
          <a:xfrm>
            <a:off x="627294" y="3665467"/>
            <a:ext cx="609774" cy="503590"/>
          </a:xfrm>
          <a:prstGeom prst="rect">
            <a:avLst/>
          </a:prstGeom>
          <a:noFill/>
        </p:spPr>
        <p:txBody>
          <a:bodyPr wrap="none" lIns="36000" tIns="36000" rIns="36000" bIns="3600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Matala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a:t>
            </a:r>
          </a:p>
        </p:txBody>
      </p:sp>
      <p:sp>
        <p:nvSpPr>
          <p:cNvPr id="53" name="TextBox 36"/>
          <p:cNvSpPr txBox="1"/>
          <p:nvPr/>
        </p:nvSpPr>
        <p:spPr>
          <a:xfrm>
            <a:off x="1159438" y="4175024"/>
            <a:ext cx="659402" cy="503590"/>
          </a:xfrm>
          <a:prstGeom prst="rect">
            <a:avLst/>
          </a:prstGeom>
          <a:noFill/>
        </p:spPr>
        <p:txBody>
          <a:bodyPr wrap="non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Matala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a:t>
            </a:r>
          </a:p>
        </p:txBody>
      </p:sp>
      <p:sp>
        <p:nvSpPr>
          <p:cNvPr id="56" name="TextBox 43"/>
          <p:cNvSpPr txBox="1"/>
          <p:nvPr/>
        </p:nvSpPr>
        <p:spPr>
          <a:xfrm>
            <a:off x="3254922" y="2681869"/>
            <a:ext cx="301933" cy="288147"/>
          </a:xfrm>
          <a:prstGeom prst="rect">
            <a:avLst/>
          </a:prstGeom>
          <a:noFill/>
        </p:spPr>
        <p:txBody>
          <a:bodyPr wrap="non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a:t>
            </a:r>
          </a:p>
        </p:txBody>
      </p:sp>
      <p:sp>
        <p:nvSpPr>
          <p:cNvPr id="59" name="TextBox 43"/>
          <p:cNvSpPr txBox="1"/>
          <p:nvPr/>
        </p:nvSpPr>
        <p:spPr>
          <a:xfrm>
            <a:off x="2820482" y="3833235"/>
            <a:ext cx="301933" cy="288147"/>
          </a:xfrm>
          <a:prstGeom prst="rect">
            <a:avLst/>
          </a:prstGeom>
          <a:noFill/>
        </p:spPr>
        <p:txBody>
          <a:bodyPr wrap="non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a:t>
            </a:r>
          </a:p>
        </p:txBody>
      </p:sp>
      <p:sp>
        <p:nvSpPr>
          <p:cNvPr id="62" name="TextBox 39"/>
          <p:cNvSpPr txBox="1"/>
          <p:nvPr/>
        </p:nvSpPr>
        <p:spPr>
          <a:xfrm>
            <a:off x="1288577" y="1487489"/>
            <a:ext cx="301933" cy="288147"/>
          </a:xfrm>
          <a:prstGeom prst="rect">
            <a:avLst/>
          </a:prstGeom>
          <a:noFill/>
        </p:spPr>
        <p:txBody>
          <a:bodyPr wrap="non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a:t>
            </a:r>
          </a:p>
        </p:txBody>
      </p:sp>
      <p:sp>
        <p:nvSpPr>
          <p:cNvPr id="63" name="TextBox 43">
            <a:extLst>
              <a:ext uri="{FF2B5EF4-FFF2-40B4-BE49-F238E27FC236}">
                <a16:creationId xmlns:a16="http://schemas.microsoft.com/office/drawing/2014/main" id="{1227FE1F-A211-4FC1-A374-D227658753C0}"/>
              </a:ext>
            </a:extLst>
          </p:cNvPr>
          <p:cNvSpPr txBox="1"/>
          <p:nvPr/>
        </p:nvSpPr>
        <p:spPr>
          <a:xfrm>
            <a:off x="2597928" y="3330010"/>
            <a:ext cx="58382" cy="247215"/>
          </a:xfrm>
          <a:prstGeom prst="rect">
            <a:avLst/>
          </a:prstGeom>
          <a:noFill/>
        </p:spPr>
        <p:txBody>
          <a:bodyPr wrap="none" lIns="36000" tIns="36000" rIns="36000" bIns="360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8" name="Tekstiruutu 27"/>
          <p:cNvSpPr txBox="1"/>
          <p:nvPr/>
        </p:nvSpPr>
        <p:spPr>
          <a:xfrm>
            <a:off x="4637601" y="5790815"/>
            <a:ext cx="7027804" cy="954107"/>
          </a:xfrm>
          <a:prstGeom prst="rect">
            <a:avLst/>
          </a:prstGeom>
          <a:noFill/>
        </p:spPr>
        <p:txBody>
          <a:bodyPr wrap="square" lIns="91440" tIns="45720" rIns="91440" bIns="45720" rtlCol="0" anchor="t">
            <a:spAutoFit/>
          </a:bodyPr>
          <a:lstStyle/>
          <a:p>
            <a:pPr>
              <a:defRPr/>
            </a:pPr>
            <a:r>
              <a:rPr kumimoji="0" lang="fi-FI" sz="1400" b="0" i="1" u="none" strike="noStrike" kern="1200" cap="none" spc="0" normalizeH="0" baseline="0" noProof="0">
                <a:ln>
                  <a:noFill/>
                </a:ln>
                <a:effectLst/>
                <a:uLnTx/>
                <a:uFillTx/>
                <a:latin typeface="Arial" panose="020B0604020202020204"/>
                <a:ea typeface="+mn-ea"/>
                <a:cs typeface="+mn-cs"/>
              </a:rPr>
              <a:t>Kuvaa aikatauluun, kustannuksiin ja laatuun vaikuttavat/tekniset riskit ja niiden todennäköisyys ja vaikuttavuus sekä tärkeimmät toimenpiteet riskien hallinnoimiseksi, estämiseksi, minimoimiseksi tai poistamiseksi.</a:t>
            </a:r>
            <a:r>
              <a:rPr lang="fi-FI" sz="1400" i="1">
                <a:latin typeface="Arial" panose="020B0604020202020204"/>
              </a:rPr>
              <a:t> </a:t>
            </a:r>
          </a:p>
          <a:p>
            <a:pPr>
              <a:defRPr/>
            </a:pPr>
            <a:r>
              <a:rPr lang="fi-FI" sz="1400" i="1">
                <a:latin typeface="Arial" panose="020B0604020202020204"/>
              </a:rPr>
              <a:t>Lisätietoa Helmen sivuilla</a:t>
            </a:r>
            <a:r>
              <a:rPr lang="en-US" sz="1400">
                <a:solidFill>
                  <a:srgbClr val="333333"/>
                </a:solidFill>
                <a:latin typeface="Arial" panose="020B0604020202020204"/>
              </a:rPr>
              <a:t>: </a:t>
            </a:r>
            <a:r>
              <a:rPr lang="en-US" sz="1400">
                <a:solidFill>
                  <a:srgbClr val="333333"/>
                </a:solidFill>
                <a:latin typeface="Arial" panose="020B0604020202020204"/>
                <a:hlinkClick r:id="rId3"/>
              </a:rPr>
              <a:t>Sisäinen valvonta ja riskienhallinta</a:t>
            </a:r>
            <a:r>
              <a:rPr lang="en-US" sz="1400">
                <a:solidFill>
                  <a:srgbClr val="333333"/>
                </a:solidFill>
                <a:latin typeface="Arial" panose="020B0604020202020204"/>
              </a:rPr>
              <a:t>  </a:t>
            </a:r>
            <a:endParaRPr lang="fi-FI" sz="1400" b="0" i="1" u="none" strike="noStrike" kern="1200" cap="none" spc="0" normalizeH="0" baseline="0" noProof="0">
              <a:ln>
                <a:noFill/>
              </a:ln>
              <a:effectLst/>
              <a:uLnTx/>
              <a:uFillTx/>
              <a:latin typeface="Arial" panose="020B0604020202020204"/>
              <a:cs typeface="Arial"/>
            </a:endParaRPr>
          </a:p>
        </p:txBody>
      </p:sp>
      <p:sp>
        <p:nvSpPr>
          <p:cNvPr id="2" name="Tekstiruutu 1">
            <a:extLst>
              <a:ext uri="{FF2B5EF4-FFF2-40B4-BE49-F238E27FC236}">
                <a16:creationId xmlns:a16="http://schemas.microsoft.com/office/drawing/2014/main" id="{928590D2-A036-4A4F-B25B-F69B2A8687D7}"/>
              </a:ext>
            </a:extLst>
          </p:cNvPr>
          <p:cNvSpPr txBox="1"/>
          <p:nvPr/>
        </p:nvSpPr>
        <p:spPr>
          <a:xfrm>
            <a:off x="1594758" y="5060043"/>
            <a:ext cx="3623128"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100">
              <a:solidFill>
                <a:srgbClr val="333333"/>
              </a:solidFill>
              <a:latin typeface="Arial"/>
              <a:cs typeface="Arial"/>
            </a:endParaRPr>
          </a:p>
        </p:txBody>
      </p:sp>
    </p:spTree>
    <p:extLst>
      <p:ext uri="{BB962C8B-B14F-4D97-AF65-F5344CB8AC3E}">
        <p14:creationId xmlns:p14="http://schemas.microsoft.com/office/powerpoint/2010/main" val="3697832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13C33D50-AF02-4ECD-A90A-9C5D9F108EC5}"/>
              </a:ext>
            </a:extLst>
          </p:cNvPr>
          <p:cNvSpPr>
            <a:spLocks noGrp="1"/>
          </p:cNvSpPr>
          <p:nvPr>
            <p:ph type="title"/>
          </p:nvPr>
        </p:nvSpPr>
        <p:spPr/>
        <p:txBody>
          <a:bodyPr/>
          <a:lstStyle/>
          <a:p>
            <a:r>
              <a:rPr lang="fi-FI" sz="3600" b="1" i="1" dirty="0">
                <a:effectLst/>
                <a:latin typeface="Segoe UI"/>
                <a:cs typeface="Segoe UI"/>
              </a:rPr>
              <a:t>Miten tutustun toimintamalliin ja otan mallipohjat käyttöön</a:t>
            </a:r>
            <a:r>
              <a:rPr lang="fi-FI" sz="3600" i="1" dirty="0">
                <a:latin typeface="Segoe UI"/>
                <a:cs typeface="Segoe UI"/>
              </a:rPr>
              <a:t> (kalvot 1-5)</a:t>
            </a:r>
            <a:endParaRPr lang="fi-FI" sz="3600" dirty="0"/>
          </a:p>
        </p:txBody>
      </p:sp>
      <p:sp>
        <p:nvSpPr>
          <p:cNvPr id="5" name="Sisällön paikkamerkki 4">
            <a:extLst>
              <a:ext uri="{FF2B5EF4-FFF2-40B4-BE49-F238E27FC236}">
                <a16:creationId xmlns:a16="http://schemas.microsoft.com/office/drawing/2014/main" id="{39877C52-1E9B-409A-A319-82B984095F72}"/>
              </a:ext>
            </a:extLst>
          </p:cNvPr>
          <p:cNvSpPr>
            <a:spLocks noGrp="1"/>
          </p:cNvSpPr>
          <p:nvPr>
            <p:ph idx="1"/>
          </p:nvPr>
        </p:nvSpPr>
        <p:spPr>
          <a:xfrm>
            <a:off x="457200" y="1672964"/>
            <a:ext cx="11234738" cy="4979988"/>
          </a:xfrm>
        </p:spPr>
        <p:txBody>
          <a:bodyPr/>
          <a:lstStyle/>
          <a:p>
            <a:r>
              <a:rPr lang="fi-FI" sz="2400" b="0" i="0" dirty="0">
                <a:effectLst/>
                <a:latin typeface="Segoe UI"/>
                <a:cs typeface="Segoe UI"/>
              </a:rPr>
              <a:t>Tutustu ensin </a:t>
            </a:r>
            <a:r>
              <a:rPr lang="fi-FI" sz="2400" b="1" i="0" dirty="0">
                <a:effectLst/>
                <a:latin typeface="Segoe UI"/>
                <a:cs typeface="Segoe UI"/>
                <a:hlinkClick r:id="rId2" tooltip="https://helsinginkaupunki.sharepoint.com/:p:/s/kansliastrategistenohjelmientoimintamalli/ex80nodm2dritkuywr1ifpgbfbkt8bxz_yy5v75opjgxaw?e=lywhpi"/>
              </a:rPr>
              <a:t>toimintamallin kuvaukseen</a:t>
            </a:r>
            <a:r>
              <a:rPr lang="fi-FI" sz="2400" b="0" i="0" dirty="0">
                <a:effectLst/>
                <a:latin typeface="Segoe UI"/>
                <a:cs typeface="Segoe UI"/>
              </a:rPr>
              <a:t>. Toimintamalli kuvaa ja ohjeistaa yleisesti ohjelmien ja projektien toimintaa sen eri vaiheista valmistelusta tarkempaan suunnitteluun, toteutukseen ja seurantaan.</a:t>
            </a:r>
            <a:br>
              <a:rPr lang="fi-FI" sz="2400" b="0" i="0" dirty="0">
                <a:effectLst/>
                <a:latin typeface="Segoe UI" panose="020B0502040204020203" pitchFamily="34" charset="0"/>
              </a:rPr>
            </a:br>
            <a:br>
              <a:rPr lang="fi-FI" sz="2400" b="0" i="0" dirty="0">
                <a:effectLst/>
                <a:latin typeface="Segoe UI" panose="020B0502040204020203" pitchFamily="34" charset="0"/>
              </a:rPr>
            </a:br>
            <a:r>
              <a:rPr lang="fi-FI" sz="2400" b="1" i="0" dirty="0">
                <a:effectLst/>
                <a:latin typeface="Segoe UI"/>
                <a:cs typeface="Segoe UI"/>
                <a:hlinkClick r:id="rId3" tooltip="https://helsinginkaupunki.sharepoint.com/:f:/s/kansliastrategistenohjelmientoimintamalli/es9nawcypcxcu9gp3ekkri4bnf5hb_fixfp4qe1tdngoxa?e=v32gku"/>
              </a:rPr>
              <a:t>Mallipohjat</a:t>
            </a:r>
            <a:r>
              <a:rPr lang="fi-FI" sz="2400" b="0" i="0" dirty="0">
                <a:effectLst/>
                <a:latin typeface="Segoe UI"/>
                <a:cs typeface="Segoe UI"/>
              </a:rPr>
              <a:t> edesauttavat ohjelman ja projektin onnistumista. Mallipohjia on ohjelmien ja projektien eri vaiheisiin ja kuvaavat mitä minimissään olisi hyvä huomioida ja varmistaa. </a:t>
            </a:r>
            <a:endParaRPr lang="fi-FI" sz="2400" dirty="0">
              <a:latin typeface="Segoe UI" panose="020B0502040204020203" pitchFamily="34" charset="0"/>
              <a:cs typeface="Segoe UI" panose="020B0502040204020203" pitchFamily="34" charset="0"/>
            </a:endParaRPr>
          </a:p>
          <a:p>
            <a:endParaRPr lang="fi-FI" sz="2400" b="1" dirty="0">
              <a:latin typeface="Segoe UI"/>
              <a:cs typeface="Segoe UI"/>
            </a:endParaRPr>
          </a:p>
          <a:p>
            <a:pPr algn="l"/>
            <a:r>
              <a:rPr lang="fi-FI" sz="2400" b="1" i="0" dirty="0">
                <a:effectLst/>
                <a:latin typeface="Segoe UI"/>
                <a:cs typeface="Segoe UI"/>
              </a:rPr>
              <a:t>Kullakin kalvolla on yleisohje sivun alareunassa sekä tarkemmat ohjeet muistiinpanot -kentässä. Poista ohjeet, kun et enää niitä tarvitse.</a:t>
            </a:r>
            <a:endParaRPr lang="fi-FI" sz="2400" b="0" i="0">
              <a:effectLst/>
              <a:latin typeface="Segoe UI" panose="020B0502040204020203" pitchFamily="34" charset="0"/>
              <a:cs typeface="Segoe UI" panose="020B0502040204020203" pitchFamily="34" charset="0"/>
            </a:endParaRPr>
          </a:p>
          <a:p>
            <a:endParaRPr lang="fi-FI"/>
          </a:p>
        </p:txBody>
      </p:sp>
    </p:spTree>
    <p:extLst>
      <p:ext uri="{BB962C8B-B14F-4D97-AF65-F5344CB8AC3E}">
        <p14:creationId xmlns:p14="http://schemas.microsoft.com/office/powerpoint/2010/main" val="18555136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Suunnitelmaa täydentävät tiedot</a:t>
            </a:r>
          </a:p>
        </p:txBody>
      </p:sp>
      <p:sp>
        <p:nvSpPr>
          <p:cNvPr id="3" name="Sisällön paikkamerkki 2"/>
          <p:cNvSpPr>
            <a:spLocks noGrp="1"/>
          </p:cNvSpPr>
          <p:nvPr>
            <p:ph idx="1"/>
          </p:nvPr>
        </p:nvSpPr>
        <p:spPr/>
        <p:txBody>
          <a:bodyPr/>
          <a:lstStyle/>
          <a:p>
            <a:pPr marL="0" indent="0">
              <a:buNone/>
            </a:pPr>
            <a:endParaRPr lang="fi-FI"/>
          </a:p>
        </p:txBody>
      </p:sp>
      <p:sp>
        <p:nvSpPr>
          <p:cNvPr id="4" name="Tekstiruutu 3">
            <a:extLst>
              <a:ext uri="{FF2B5EF4-FFF2-40B4-BE49-F238E27FC236}">
                <a16:creationId xmlns:a16="http://schemas.microsoft.com/office/drawing/2014/main" id="{474882AC-FD2C-4C9D-A91C-7529451E9A2A}"/>
              </a:ext>
            </a:extLst>
          </p:cNvPr>
          <p:cNvSpPr txBox="1"/>
          <p:nvPr/>
        </p:nvSpPr>
        <p:spPr>
          <a:xfrm>
            <a:off x="4637601" y="5790815"/>
            <a:ext cx="7027804" cy="738664"/>
          </a:xfrm>
          <a:prstGeom prst="rect">
            <a:avLst/>
          </a:prstGeom>
          <a:noFill/>
        </p:spPr>
        <p:txBody>
          <a:bodyPr wrap="square" lIns="91440" tIns="45720" rIns="91440" bIns="45720" rtlCol="0" anchor="t">
            <a:spAutoFit/>
          </a:bodyPr>
          <a:lstStyle/>
          <a:p>
            <a:pPr>
              <a:defRPr/>
            </a:pPr>
            <a:r>
              <a:rPr kumimoji="0" lang="fi-FI" sz="1400" b="0" i="1" u="none" strike="noStrike" kern="1200" cap="none" spc="0" normalizeH="0" baseline="0" noProof="0">
                <a:ln>
                  <a:noFill/>
                </a:ln>
                <a:effectLst/>
                <a:uLnTx/>
                <a:uFillTx/>
                <a:latin typeface="Arial" panose="020B0604020202020204"/>
                <a:ea typeface="+mn-ea"/>
                <a:cs typeface="+mn-cs"/>
              </a:rPr>
              <a:t>Täydennä seuraavat kalvot tarvittaessa. Voit hyödyntää </a:t>
            </a:r>
            <a:r>
              <a:rPr lang="fi-FI" sz="1400" i="1">
                <a:latin typeface="Arial" panose="020B0604020202020204"/>
              </a:rPr>
              <a:t>kalvoja suunnitelman valmistelussa ja/tai sisällyttää ne osaksi suunnitelmaa. S</a:t>
            </a:r>
            <a:r>
              <a:rPr kumimoji="0" lang="fi-FI" sz="1400" b="0" i="1" u="none" strike="noStrike" kern="1200" cap="none" spc="0" normalizeH="0" baseline="0" noProof="0" err="1">
                <a:ln>
                  <a:noFill/>
                </a:ln>
                <a:effectLst/>
                <a:uLnTx/>
                <a:uFillTx/>
                <a:latin typeface="Arial" panose="020B0604020202020204"/>
                <a:ea typeface="+mn-ea"/>
                <a:cs typeface="+mn-cs"/>
              </a:rPr>
              <a:t>iirrä</a:t>
            </a:r>
            <a:r>
              <a:rPr kumimoji="0" lang="fi-FI" sz="1400" b="0" i="1" u="none" strike="noStrike" kern="1200" cap="none" spc="0" normalizeH="0" baseline="0" noProof="0">
                <a:ln>
                  <a:noFill/>
                </a:ln>
                <a:effectLst/>
                <a:uLnTx/>
                <a:uFillTx/>
                <a:latin typeface="Arial" panose="020B0604020202020204"/>
                <a:ea typeface="+mn-ea"/>
                <a:cs typeface="+mn-cs"/>
              </a:rPr>
              <a:t> ne ennen riskienhallintakalvoa, joka jää viimeiseksi ja </a:t>
            </a:r>
            <a:r>
              <a:rPr lang="fi-FI" sz="1400" i="1">
                <a:latin typeface="Arial" panose="020B0604020202020204"/>
              </a:rPr>
              <a:t>lisää kalvojen otsikot sisällysluetteloon. </a:t>
            </a:r>
            <a:r>
              <a:rPr kumimoji="0" lang="fi-FI" sz="1400" b="0" i="1" u="none" strike="noStrike" kern="1200" cap="none" spc="0" normalizeH="0" baseline="0" noProof="0">
                <a:ln>
                  <a:noFill/>
                </a:ln>
                <a:effectLst/>
                <a:uLnTx/>
                <a:uFillTx/>
                <a:latin typeface="Arial" panose="020B0604020202020204"/>
                <a:ea typeface="+mn-ea"/>
                <a:cs typeface="+mn-cs"/>
              </a:rPr>
              <a:t>.  </a:t>
            </a:r>
            <a:endParaRPr lang="fi-FI" sz="1400" b="0" i="1" u="none" strike="noStrike" kern="1200" cap="none" spc="0" normalizeH="0" baseline="0" noProof="0">
              <a:ln>
                <a:noFill/>
              </a:ln>
              <a:effectLst/>
              <a:uLnTx/>
              <a:uFillTx/>
              <a:latin typeface="Arial" panose="020B0604020202020204"/>
              <a:cs typeface="Arial"/>
            </a:endParaRPr>
          </a:p>
        </p:txBody>
      </p:sp>
    </p:spTree>
    <p:extLst>
      <p:ext uri="{BB962C8B-B14F-4D97-AF65-F5344CB8AC3E}">
        <p14:creationId xmlns:p14="http://schemas.microsoft.com/office/powerpoint/2010/main" val="3032955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7988"/>
            <a:ext cx="12557760" cy="787400"/>
          </a:xfrm>
        </p:spPr>
        <p:txBody>
          <a:bodyPr/>
          <a:lstStyle/>
          <a:p>
            <a:r>
              <a:rPr lang="fi-FI" sz="2400">
                <a:latin typeface="Arial Black"/>
              </a:rPr>
              <a:t>Vaikuttavuusarviointi ja priorisointi mahdollisista tavoitteista/tuotosehdotuksista.</a:t>
            </a:r>
            <a:endParaRPr lang="fi-FI" sz="2400"/>
          </a:p>
        </p:txBody>
      </p:sp>
      <p:graphicFrame>
        <p:nvGraphicFramePr>
          <p:cNvPr id="4" name="Kaaviokuva 3"/>
          <p:cNvGraphicFramePr/>
          <p:nvPr/>
        </p:nvGraphicFramePr>
        <p:xfrm>
          <a:off x="-139071" y="1833154"/>
          <a:ext cx="6911703" cy="45794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kstiruutu 4"/>
          <p:cNvSpPr txBox="1"/>
          <p:nvPr/>
        </p:nvSpPr>
        <p:spPr>
          <a:xfrm>
            <a:off x="1340521" y="1062931"/>
            <a:ext cx="397093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b="1">
                <a:solidFill>
                  <a:prstClr val="black"/>
                </a:solidFill>
                <a:latin typeface="Arial" panose="020B0604020202020204"/>
              </a:rPr>
              <a:t>ARVO, </a:t>
            </a:r>
          </a:p>
          <a:p>
            <a:pPr marL="0" marR="0" lvl="0" indent="0" algn="ctr" defTabSz="914400" rtl="0" eaLnBrk="1" fontAlgn="auto" latinLnBrk="0" hangingPunct="1">
              <a:lnSpc>
                <a:spcPct val="100000"/>
              </a:lnSpc>
              <a:spcBef>
                <a:spcPts val="0"/>
              </a:spcBef>
              <a:spcAft>
                <a:spcPts val="0"/>
              </a:spcAft>
              <a:buClrTx/>
              <a:buSzTx/>
              <a:buFontTx/>
              <a:buNone/>
              <a:tabLst/>
              <a:defRPr/>
            </a:pPr>
            <a:r>
              <a:rPr lang="fi-FI" b="1">
                <a:solidFill>
                  <a:prstClr val="black"/>
                </a:solidFill>
                <a:latin typeface="Arial" panose="020B0604020202020204"/>
              </a:rPr>
              <a:t>VAIKUTUS TUOTTAVUUTEEN</a:t>
            </a:r>
            <a:endParaRPr kumimoji="0" lang="fi-FI"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 name="Tekstiruutu 5"/>
          <p:cNvSpPr txBox="1"/>
          <p:nvPr/>
        </p:nvSpPr>
        <p:spPr>
          <a:xfrm rot="16200000">
            <a:off x="-1335664" y="3572165"/>
            <a:ext cx="407868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a:ln>
                  <a:noFill/>
                </a:ln>
                <a:solidFill>
                  <a:prstClr val="black"/>
                </a:solidFill>
                <a:effectLst/>
                <a:uLnTx/>
                <a:uFillTx/>
                <a:latin typeface="Arial" panose="020B0604020202020204"/>
                <a:ea typeface="+mn-ea"/>
                <a:cs typeface="+mn-cs"/>
              </a:rPr>
              <a:t>TOTEUTETTAVUUS KÄYTETTÄVISSÄ OLEVILLA RESURSSEILLA</a:t>
            </a:r>
            <a:endParaRPr kumimoji="0" lang="en-US" sz="1800" b="1"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 name="Tekstiruutu 7"/>
          <p:cNvSpPr txBox="1"/>
          <p:nvPr/>
        </p:nvSpPr>
        <p:spPr>
          <a:xfrm>
            <a:off x="4732335" y="1520526"/>
            <a:ext cx="115824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prstClr val="black"/>
                </a:solidFill>
                <a:effectLst/>
                <a:uLnTx/>
                <a:uFillTx/>
                <a:latin typeface="Arial" panose="020B0604020202020204"/>
                <a:ea typeface="+mn-ea"/>
                <a:cs typeface="+mn-cs"/>
              </a:rPr>
              <a:t>Suuri</a:t>
            </a:r>
          </a:p>
        </p:txBody>
      </p:sp>
      <p:sp>
        <p:nvSpPr>
          <p:cNvPr id="3" name="Tekstiruutu 2"/>
          <p:cNvSpPr txBox="1"/>
          <p:nvPr/>
        </p:nvSpPr>
        <p:spPr>
          <a:xfrm>
            <a:off x="6253662" y="1577816"/>
            <a:ext cx="3703320" cy="1477328"/>
          </a:xfrm>
          <a:prstGeom prst="rect">
            <a:avLst/>
          </a:prstGeom>
          <a:noFill/>
        </p:spPr>
        <p:txBody>
          <a:bodyPr wrap="square" rtlCol="0" anchor="t">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fi-FI" sz="1800" b="0" i="0" u="none" strike="noStrike" kern="1200" cap="none" spc="0" normalizeH="0" baseline="0" noProof="0">
                <a:ln>
                  <a:noFill/>
                </a:ln>
                <a:solidFill>
                  <a:prstClr val="black"/>
                </a:solidFill>
                <a:effectLst/>
                <a:uLnTx/>
                <a:uFillTx/>
                <a:latin typeface="Arial" panose="020B0604020202020204"/>
                <a:ea typeface="+mn-ea"/>
                <a:cs typeface="+mn-cs"/>
              </a:rPr>
              <a:t>[</a:t>
            </a:r>
            <a:r>
              <a:rPr lang="fi-FI">
                <a:solidFill>
                  <a:prstClr val="black"/>
                </a:solidFill>
                <a:latin typeface="Arial" panose="020B0604020202020204"/>
              </a:rPr>
              <a:t>Tavoite/tuotos</a:t>
            </a:r>
            <a:r>
              <a:rPr kumimoji="0" lang="fi-FI" sz="1800" b="0" i="0" u="none" strike="noStrike" kern="1200" cap="none" spc="0" normalizeH="0" baseline="0" noProof="0">
                <a:ln>
                  <a:noFill/>
                </a:ln>
                <a:solidFill>
                  <a:prstClr val="black"/>
                </a:solidFill>
                <a:effectLst/>
                <a:uLnTx/>
                <a:uFillTx/>
                <a:latin typeface="Arial" panose="020B0604020202020204"/>
                <a:ea typeface="+mn-ea"/>
                <a:cs typeface="+mn-cs"/>
              </a:rPr>
              <a:t>ehdotus 1]</a:t>
            </a:r>
          </a:p>
          <a:p>
            <a:pPr marL="342900" indent="-342900">
              <a:buFont typeface="+mj-lt"/>
              <a:buAutoNum type="arabicPeriod"/>
            </a:pPr>
            <a:r>
              <a:rPr kumimoji="0" lang="fi-FI" sz="1800" b="0" i="0" u="none" strike="noStrike" kern="1200" cap="none" spc="0" normalizeH="0" baseline="0" noProof="0">
                <a:ln>
                  <a:noFill/>
                </a:ln>
                <a:solidFill>
                  <a:prstClr val="black"/>
                </a:solidFill>
                <a:effectLst/>
                <a:uLnTx/>
                <a:uFillTx/>
                <a:latin typeface="Arial" panose="020B0604020202020204"/>
                <a:ea typeface="+mn-ea"/>
                <a:cs typeface="+mn-cs"/>
              </a:rPr>
              <a:t>[</a:t>
            </a:r>
            <a:r>
              <a:rPr lang="fi-FI">
                <a:solidFill>
                  <a:prstClr val="black"/>
                </a:solidFill>
                <a:latin typeface="Arial" panose="020B0604020202020204"/>
              </a:rPr>
              <a:t>Tavoite/tuotos</a:t>
            </a:r>
            <a:r>
              <a:rPr kumimoji="0" lang="fi-FI" sz="1800" b="0" i="0" u="none" strike="noStrike" kern="1200" cap="none" spc="0" normalizeH="0" baseline="0" noProof="0">
                <a:ln>
                  <a:noFill/>
                </a:ln>
                <a:solidFill>
                  <a:prstClr val="black"/>
                </a:solidFill>
                <a:effectLst/>
                <a:uLnTx/>
                <a:uFillTx/>
                <a:latin typeface="Arial" panose="020B0604020202020204"/>
                <a:ea typeface="+mn-ea"/>
                <a:cs typeface="+mn-cs"/>
              </a:rPr>
              <a:t>ehdotus 2]</a:t>
            </a:r>
          </a:p>
          <a:p>
            <a:r>
              <a:rPr kumimoji="0" lang="fi-FI" sz="1800" b="0" i="0" u="none" strike="noStrike" kern="1200" cap="none" spc="0" normalizeH="0" baseline="0" noProof="0">
                <a:ln>
                  <a:noFill/>
                </a:ln>
                <a:solidFill>
                  <a:prstClr val="black"/>
                </a:solidFill>
                <a:effectLst/>
                <a:uLnTx/>
                <a:uFillTx/>
                <a:latin typeface="Arial" panose="020B0604020202020204"/>
                <a:ea typeface="+mn-ea"/>
                <a:cs typeface="+mn-cs"/>
              </a:rPr>
              <a:t>     [</a:t>
            </a:r>
            <a:r>
              <a:rPr lang="fi-FI">
                <a:solidFill>
                  <a:prstClr val="black"/>
                </a:solidFill>
                <a:latin typeface="Arial" panose="020B0604020202020204"/>
              </a:rPr>
              <a:t>Tavoite/tuotos</a:t>
            </a:r>
            <a:r>
              <a:rPr kumimoji="0" lang="fi-FI" sz="1800" b="0" i="0" u="none" strike="noStrike" kern="1200" cap="none" spc="0" normalizeH="0" baseline="0" noProof="0">
                <a:ln>
                  <a:noFill/>
                </a:ln>
                <a:solidFill>
                  <a:prstClr val="black"/>
                </a:solidFill>
                <a:effectLst/>
                <a:uLnTx/>
                <a:uFillTx/>
                <a:latin typeface="Arial" panose="020B0604020202020204"/>
                <a:ea typeface="+mn-ea"/>
                <a:cs typeface="+mn-cs"/>
              </a:rPr>
              <a:t>ehdotus ..10]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 name="Tekstiruutu 8"/>
          <p:cNvSpPr txBox="1"/>
          <p:nvPr/>
        </p:nvSpPr>
        <p:spPr>
          <a:xfrm>
            <a:off x="4730402" y="2316480"/>
            <a:ext cx="518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a:ln>
                  <a:noFill/>
                </a:ln>
                <a:solidFill>
                  <a:prstClr val="black"/>
                </a:solidFill>
                <a:effectLst/>
                <a:uLnTx/>
                <a:uFillTx/>
                <a:latin typeface="Arial" panose="020B0604020202020204"/>
                <a:ea typeface="+mn-ea"/>
                <a:cs typeface="+mn-cs"/>
              </a:rPr>
              <a:t>1</a:t>
            </a:r>
          </a:p>
        </p:txBody>
      </p:sp>
      <p:sp>
        <p:nvSpPr>
          <p:cNvPr id="10" name="Tekstiruutu 9"/>
          <p:cNvSpPr txBox="1"/>
          <p:nvPr/>
        </p:nvSpPr>
        <p:spPr>
          <a:xfrm>
            <a:off x="4609378" y="4495800"/>
            <a:ext cx="518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a:ln>
                  <a:noFill/>
                </a:ln>
                <a:solidFill>
                  <a:prstClr val="black"/>
                </a:solidFill>
                <a:effectLst/>
                <a:uLnTx/>
                <a:uFillTx/>
                <a:latin typeface="Arial" panose="020B0604020202020204"/>
                <a:ea typeface="+mn-ea"/>
                <a:cs typeface="+mn-cs"/>
              </a:rPr>
              <a:t>2</a:t>
            </a:r>
          </a:p>
        </p:txBody>
      </p:sp>
      <p:sp>
        <p:nvSpPr>
          <p:cNvPr id="11" name="Suorakulmio 10"/>
          <p:cNvSpPr/>
          <p:nvPr/>
        </p:nvSpPr>
        <p:spPr>
          <a:xfrm>
            <a:off x="4907280" y="6211669"/>
            <a:ext cx="7284720" cy="646331"/>
          </a:xfrm>
          <a:prstGeom prst="rect">
            <a:avLst/>
          </a:prstGeom>
        </p:spPr>
        <p:txBody>
          <a:bodyPr wrap="square">
            <a:spAutoFit/>
          </a:bodyPr>
          <a:lstStyle/>
          <a:p>
            <a:pPr marL="342900" marR="0" lvl="0" indent="0" algn="l" defTabSz="914400" rtl="0" eaLnBrk="1" fontAlgn="ctr"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prstClr val="black"/>
                </a:solidFill>
                <a:effectLst/>
                <a:uLnTx/>
                <a:uFillTx/>
                <a:latin typeface="Arial" panose="020B0604020202020204"/>
                <a:ea typeface="+mn-ea"/>
                <a:cs typeface="+mn-cs"/>
              </a:rPr>
              <a:t>Tarkastelun aikajänne 1-5 vuotta riippuen teeman laajuudesta</a:t>
            </a:r>
          </a:p>
          <a:p>
            <a:pPr marL="342900" marR="0" lvl="0" indent="0" algn="l" defTabSz="914400" rtl="0" eaLnBrk="1" fontAlgn="ctr"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prstClr val="black"/>
                </a:solidFill>
                <a:effectLst/>
                <a:uLnTx/>
                <a:uFillTx/>
                <a:latin typeface="Arial" panose="020B0604020202020204"/>
                <a:ea typeface="+mn-ea"/>
                <a:cs typeface="+mn-cs"/>
              </a:rPr>
              <a:t>Hyöty realisoituu useamman vuoden aikana </a:t>
            </a:r>
          </a:p>
        </p:txBody>
      </p:sp>
      <p:sp>
        <p:nvSpPr>
          <p:cNvPr id="12" name="Tekstiruutu 11"/>
          <p:cNvSpPr txBox="1"/>
          <p:nvPr/>
        </p:nvSpPr>
        <p:spPr>
          <a:xfrm>
            <a:off x="182281" y="1720687"/>
            <a:ext cx="115824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prstClr val="black"/>
                </a:solidFill>
                <a:effectLst/>
                <a:uLnTx/>
                <a:uFillTx/>
                <a:latin typeface="Arial" panose="020B0604020202020204"/>
                <a:ea typeface="+mn-ea"/>
                <a:cs typeface="+mn-cs"/>
              </a:rPr>
              <a:t>Helppo</a:t>
            </a:r>
          </a:p>
        </p:txBody>
      </p:sp>
      <p:sp>
        <p:nvSpPr>
          <p:cNvPr id="13" name="Tekstiruutu 12"/>
          <p:cNvSpPr txBox="1"/>
          <p:nvPr/>
        </p:nvSpPr>
        <p:spPr>
          <a:xfrm>
            <a:off x="182281" y="5880345"/>
            <a:ext cx="115824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prstClr val="black"/>
                </a:solidFill>
                <a:effectLst/>
                <a:uLnTx/>
                <a:uFillTx/>
                <a:latin typeface="Arial" panose="020B0604020202020204"/>
                <a:ea typeface="+mn-ea"/>
                <a:cs typeface="+mn-cs"/>
              </a:rPr>
              <a:t>Vaikea</a:t>
            </a:r>
          </a:p>
        </p:txBody>
      </p:sp>
      <p:sp>
        <p:nvSpPr>
          <p:cNvPr id="14" name="Tekstiruutu 13"/>
          <p:cNvSpPr txBox="1"/>
          <p:nvPr/>
        </p:nvSpPr>
        <p:spPr>
          <a:xfrm>
            <a:off x="1165341" y="1520526"/>
            <a:ext cx="115824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prstClr val="black"/>
                </a:solidFill>
                <a:effectLst/>
                <a:uLnTx/>
                <a:uFillTx/>
                <a:latin typeface="Arial" panose="020B0604020202020204"/>
                <a:ea typeface="+mn-ea"/>
                <a:cs typeface="+mn-cs"/>
              </a:rPr>
              <a:t>Pieni</a:t>
            </a:r>
          </a:p>
        </p:txBody>
      </p:sp>
      <p:sp>
        <p:nvSpPr>
          <p:cNvPr id="15" name="Ellipsi 14">
            <a:extLst>
              <a:ext uri="{FF2B5EF4-FFF2-40B4-BE49-F238E27FC236}">
                <a16:creationId xmlns:a16="http://schemas.microsoft.com/office/drawing/2014/main" id="{2ECA02BC-7FA0-49AE-8412-5A725A128E5C}"/>
              </a:ext>
            </a:extLst>
          </p:cNvPr>
          <p:cNvSpPr/>
          <p:nvPr/>
        </p:nvSpPr>
        <p:spPr>
          <a:xfrm>
            <a:off x="2578813" y="1720687"/>
            <a:ext cx="3205538" cy="296977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4124941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Otsikko 1">
            <a:extLst>
              <a:ext uri="{FF2B5EF4-FFF2-40B4-BE49-F238E27FC236}">
                <a16:creationId xmlns:a16="http://schemas.microsoft.com/office/drawing/2014/main" id="{7EDB6582-29CE-8343-A483-2318936CA17E}"/>
              </a:ext>
            </a:extLst>
          </p:cNvPr>
          <p:cNvSpPr>
            <a:spLocks noGrp="1"/>
          </p:cNvSpPr>
          <p:nvPr>
            <p:ph type="title"/>
          </p:nvPr>
        </p:nvSpPr>
        <p:spPr/>
        <p:txBody>
          <a:bodyPr/>
          <a:lstStyle/>
          <a:p>
            <a:pPr eaLnBrk="1" hangingPunct="1"/>
            <a:r>
              <a:rPr lang="fi-FI" altLang="fi-FI" sz="4000">
                <a:latin typeface="Arial Black"/>
              </a:rPr>
              <a:t>Ohjelman/projektin sidosryhmäanalyysi</a:t>
            </a:r>
          </a:p>
        </p:txBody>
      </p:sp>
      <p:sp>
        <p:nvSpPr>
          <p:cNvPr id="109571" name="Päivämäärän paikkamerkki 3">
            <a:extLst>
              <a:ext uri="{FF2B5EF4-FFF2-40B4-BE49-F238E27FC236}">
                <a16:creationId xmlns:a16="http://schemas.microsoft.com/office/drawing/2014/main" id="{DD1831A9-5330-FD42-AC6E-E738BBA5D9A3}"/>
              </a:ext>
            </a:extLst>
          </p:cNvPr>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buChar char="•"/>
              <a:defRPr sz="2500">
                <a:solidFill>
                  <a:schemeClr val="tx1"/>
                </a:solidFill>
                <a:latin typeface="Arial" panose="020B0604020202020204" pitchFamily="34" charset="0"/>
              </a:defRPr>
            </a:lvl1pPr>
            <a:lvl2pPr marL="742950" indent="-285750">
              <a:buFont typeface="Arial" panose="020B0604020202020204" pitchFamily="34" charset="0"/>
              <a:buChar char="•"/>
              <a:defRPr sz="2400">
                <a:solidFill>
                  <a:schemeClr val="tx1"/>
                </a:solidFill>
                <a:latin typeface="Arial" panose="020B0604020202020204" pitchFamily="34" charset="0"/>
              </a:defRPr>
            </a:lvl2pPr>
            <a:lvl3pPr marL="1143000" indent="-228600">
              <a:buFont typeface="Arial" panose="020B0604020202020204" pitchFamily="34" charset="0"/>
              <a:buChar char="•"/>
              <a:defRPr sz="2000">
                <a:solidFill>
                  <a:schemeClr val="tx1"/>
                </a:solidFill>
                <a:latin typeface="Arial" panose="020B0604020202020204" pitchFamily="34" charset="0"/>
              </a:defRPr>
            </a:lvl3pPr>
            <a:lvl4pPr marL="1600200" indent="-228600">
              <a:buFont typeface="Arial" panose="020B0604020202020204" pitchFamily="34" charset="0"/>
              <a:buChar char="•"/>
              <a:defRPr>
                <a:solidFill>
                  <a:schemeClr val="tx1"/>
                </a:solidFill>
                <a:latin typeface="Arial" panose="020B0604020202020204" pitchFamily="34" charset="0"/>
              </a:defRPr>
            </a:lvl4pPr>
            <a:lvl5pPr marL="2057400" indent="-228600">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1678F1AE-0555-3A4F-ADC9-F4021B700E43}" type="datetime1">
              <a:rPr kumimoji="0" lang="fi-FI" altLang="fi-FI"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10.2.2022</a:t>
            </a:fld>
            <a:endParaRPr kumimoji="0" lang="fi-FI" altLang="fi-FI"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9572" name="Alatunnisteen paikkamerkki 4">
            <a:extLst>
              <a:ext uri="{FF2B5EF4-FFF2-40B4-BE49-F238E27FC236}">
                <a16:creationId xmlns:a16="http://schemas.microsoft.com/office/drawing/2014/main" id="{02429780-94DB-3C49-8BBF-00C3F03A95C0}"/>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buChar char="•"/>
              <a:defRPr sz="2500">
                <a:solidFill>
                  <a:schemeClr val="tx1"/>
                </a:solidFill>
                <a:latin typeface="Arial" panose="020B0604020202020204" pitchFamily="34" charset="0"/>
              </a:defRPr>
            </a:lvl1pPr>
            <a:lvl2pPr marL="742950" indent="-285750">
              <a:buFont typeface="Arial" panose="020B0604020202020204" pitchFamily="34" charset="0"/>
              <a:buChar char="•"/>
              <a:defRPr sz="2400">
                <a:solidFill>
                  <a:schemeClr val="tx1"/>
                </a:solidFill>
                <a:latin typeface="Arial" panose="020B0604020202020204" pitchFamily="34" charset="0"/>
              </a:defRPr>
            </a:lvl2pPr>
            <a:lvl3pPr marL="1143000" indent="-228600">
              <a:buFont typeface="Arial" panose="020B0604020202020204" pitchFamily="34" charset="0"/>
              <a:buChar char="•"/>
              <a:defRPr sz="2000">
                <a:solidFill>
                  <a:schemeClr val="tx1"/>
                </a:solidFill>
                <a:latin typeface="Arial" panose="020B0604020202020204" pitchFamily="34" charset="0"/>
              </a:defRPr>
            </a:lvl3pPr>
            <a:lvl4pPr marL="1600200" indent="-228600">
              <a:buFont typeface="Arial" panose="020B0604020202020204" pitchFamily="34" charset="0"/>
              <a:buChar char="•"/>
              <a:defRPr>
                <a:solidFill>
                  <a:schemeClr val="tx1"/>
                </a:solidFill>
                <a:latin typeface="Arial" panose="020B0604020202020204" pitchFamily="34" charset="0"/>
              </a:defRPr>
            </a:lvl4pPr>
            <a:lvl5pPr marL="2057400" indent="-228600">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altLang="fi-FI"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t>Etunimi Sukunimi</a:t>
            </a:r>
          </a:p>
        </p:txBody>
      </p:sp>
      <p:sp>
        <p:nvSpPr>
          <p:cNvPr id="109573" name="Dian numeron paikkamerkki 5">
            <a:extLst>
              <a:ext uri="{FF2B5EF4-FFF2-40B4-BE49-F238E27FC236}">
                <a16:creationId xmlns:a16="http://schemas.microsoft.com/office/drawing/2014/main" id="{4404A5FE-ADCD-6F42-B4B5-3DC7960BCCD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buChar char="•"/>
              <a:defRPr sz="2500">
                <a:solidFill>
                  <a:schemeClr val="tx1"/>
                </a:solidFill>
                <a:latin typeface="Arial" panose="020B0604020202020204" pitchFamily="34" charset="0"/>
              </a:defRPr>
            </a:lvl1pPr>
            <a:lvl2pPr marL="742950" indent="-285750">
              <a:buFont typeface="Arial" panose="020B0604020202020204" pitchFamily="34" charset="0"/>
              <a:buChar char="•"/>
              <a:defRPr sz="2400">
                <a:solidFill>
                  <a:schemeClr val="tx1"/>
                </a:solidFill>
                <a:latin typeface="Arial" panose="020B0604020202020204" pitchFamily="34" charset="0"/>
              </a:defRPr>
            </a:lvl2pPr>
            <a:lvl3pPr marL="1143000" indent="-228600">
              <a:buFont typeface="Arial" panose="020B0604020202020204" pitchFamily="34" charset="0"/>
              <a:buChar char="•"/>
              <a:defRPr sz="2000">
                <a:solidFill>
                  <a:schemeClr val="tx1"/>
                </a:solidFill>
                <a:latin typeface="Arial" panose="020B0604020202020204" pitchFamily="34" charset="0"/>
              </a:defRPr>
            </a:lvl3pPr>
            <a:lvl4pPr marL="1600200" indent="-228600">
              <a:buFont typeface="Arial" panose="020B0604020202020204" pitchFamily="34" charset="0"/>
              <a:buChar char="•"/>
              <a:defRPr>
                <a:solidFill>
                  <a:schemeClr val="tx1"/>
                </a:solidFill>
                <a:latin typeface="Arial" panose="020B0604020202020204" pitchFamily="34" charset="0"/>
              </a:defRPr>
            </a:lvl4pPr>
            <a:lvl5pPr marL="2057400" indent="-228600">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F32B1CF-9DC2-E547-B9CF-29EB3A19BE48}" type="slidenum">
              <a:rPr kumimoji="0" lang="fi-FI" altLang="fi-FI" sz="13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fi-FI" altLang="fi-FI" sz="13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Tekstiruutu 6"/>
          <p:cNvSpPr txBox="1"/>
          <p:nvPr/>
        </p:nvSpPr>
        <p:spPr>
          <a:xfrm>
            <a:off x="5872331" y="5846283"/>
            <a:ext cx="578501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1" u="none" strike="noStrike" kern="1200" cap="none" spc="0" normalizeH="0" baseline="0" noProof="0">
                <a:ln>
                  <a:noFill/>
                </a:ln>
                <a:solidFill>
                  <a:prstClr val="black"/>
                </a:solidFill>
                <a:effectLst/>
                <a:uLnTx/>
                <a:uFillTx/>
                <a:latin typeface="Arial" panose="020B0604020202020204"/>
                <a:ea typeface="+mn-ea"/>
                <a:cs typeface="+mn-cs"/>
              </a:rPr>
              <a:t>Kokoa tähän sidosryhmäanalyysin lopputulos muutosjohtamisen suunnitelman perustaksi.</a:t>
            </a:r>
          </a:p>
        </p:txBody>
      </p:sp>
      <p:sp>
        <p:nvSpPr>
          <p:cNvPr id="9" name="Suorakulmio 8"/>
          <p:cNvSpPr/>
          <p:nvPr/>
        </p:nvSpPr>
        <p:spPr>
          <a:xfrm>
            <a:off x="600501" y="1195389"/>
            <a:ext cx="10464777" cy="45776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cxnSp>
        <p:nvCxnSpPr>
          <p:cNvPr id="10" name="Suora nuoliyhdysviiva 9"/>
          <p:cNvCxnSpPr/>
          <p:nvPr/>
        </p:nvCxnSpPr>
        <p:spPr>
          <a:xfrm flipH="1" flipV="1">
            <a:off x="2542654" y="1425766"/>
            <a:ext cx="2" cy="3657379"/>
          </a:xfrm>
          <a:prstGeom prst="straightConnector1">
            <a:avLst/>
          </a:prstGeom>
          <a:ln w="476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uora nuoliyhdysviiva 10"/>
          <p:cNvCxnSpPr/>
          <p:nvPr/>
        </p:nvCxnSpPr>
        <p:spPr>
          <a:xfrm>
            <a:off x="2542654" y="5066741"/>
            <a:ext cx="7996559" cy="2"/>
          </a:xfrm>
          <a:prstGeom prst="straightConnector1">
            <a:avLst/>
          </a:prstGeom>
          <a:ln w="4762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2" name="Tekstiruutu 11"/>
          <p:cNvSpPr txBox="1"/>
          <p:nvPr/>
        </p:nvSpPr>
        <p:spPr>
          <a:xfrm>
            <a:off x="763910" y="1398783"/>
            <a:ext cx="103958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Korkea</a:t>
            </a:r>
          </a:p>
        </p:txBody>
      </p:sp>
      <p:sp>
        <p:nvSpPr>
          <p:cNvPr id="13" name="Tekstiruutu 12"/>
          <p:cNvSpPr txBox="1"/>
          <p:nvPr/>
        </p:nvSpPr>
        <p:spPr>
          <a:xfrm>
            <a:off x="9202060" y="5155927"/>
            <a:ext cx="103958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Korkea</a:t>
            </a:r>
          </a:p>
        </p:txBody>
      </p:sp>
      <p:sp>
        <p:nvSpPr>
          <p:cNvPr id="14" name="Tekstiruutu 13"/>
          <p:cNvSpPr txBox="1"/>
          <p:nvPr/>
        </p:nvSpPr>
        <p:spPr>
          <a:xfrm>
            <a:off x="600501" y="4716012"/>
            <a:ext cx="129073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Alhainen</a:t>
            </a:r>
          </a:p>
        </p:txBody>
      </p:sp>
      <p:sp>
        <p:nvSpPr>
          <p:cNvPr id="15" name="Tekstiruutu 14"/>
          <p:cNvSpPr txBox="1"/>
          <p:nvPr/>
        </p:nvSpPr>
        <p:spPr>
          <a:xfrm>
            <a:off x="2462281" y="5155927"/>
            <a:ext cx="129073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Alhainen</a:t>
            </a:r>
          </a:p>
        </p:txBody>
      </p:sp>
      <p:sp>
        <p:nvSpPr>
          <p:cNvPr id="16" name="Tekstiruutu 15"/>
          <p:cNvSpPr txBox="1"/>
          <p:nvPr/>
        </p:nvSpPr>
        <p:spPr>
          <a:xfrm>
            <a:off x="898131" y="3188825"/>
            <a:ext cx="83471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Valta</a:t>
            </a:r>
          </a:p>
        </p:txBody>
      </p:sp>
      <p:sp>
        <p:nvSpPr>
          <p:cNvPr id="17" name="Tekstiruutu 16"/>
          <p:cNvSpPr txBox="1"/>
          <p:nvPr/>
        </p:nvSpPr>
        <p:spPr>
          <a:xfrm>
            <a:off x="5692034" y="5155927"/>
            <a:ext cx="151490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Kiinnostus</a:t>
            </a:r>
          </a:p>
        </p:txBody>
      </p:sp>
      <p:cxnSp>
        <p:nvCxnSpPr>
          <p:cNvPr id="18" name="Suora yhdysviiva 17"/>
          <p:cNvCxnSpPr/>
          <p:nvPr/>
        </p:nvCxnSpPr>
        <p:spPr>
          <a:xfrm>
            <a:off x="2542654" y="1469540"/>
            <a:ext cx="7869211" cy="3533244"/>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Tekstiruutu 18"/>
          <p:cNvSpPr txBox="1"/>
          <p:nvPr/>
        </p:nvSpPr>
        <p:spPr>
          <a:xfrm>
            <a:off x="6092157" y="2693667"/>
            <a:ext cx="2242730" cy="461665"/>
          </a:xfrm>
          <a:prstGeom prst="rect">
            <a:avLst/>
          </a:prstGeom>
          <a:solidFill>
            <a:schemeClr val="bg2"/>
          </a:solidFill>
          <a:ln>
            <a:solidFill>
              <a:schemeClr val="bg1">
                <a:lumMod val="65000"/>
              </a:schemeClr>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a:ln>
                  <a:noFill/>
                </a:ln>
                <a:effectLst/>
                <a:uLnTx/>
                <a:uFillTx/>
                <a:latin typeface="Arial" panose="020B0604020202020204"/>
                <a:ea typeface="+mn-ea"/>
                <a:cs typeface="+mn-cs"/>
              </a:rPr>
              <a:t>Sidosryhmä A</a:t>
            </a:r>
          </a:p>
        </p:txBody>
      </p:sp>
      <p:sp>
        <p:nvSpPr>
          <p:cNvPr id="20" name="Tekstiruutu 19"/>
          <p:cNvSpPr txBox="1"/>
          <p:nvPr/>
        </p:nvSpPr>
        <p:spPr>
          <a:xfrm>
            <a:off x="7456652" y="1560097"/>
            <a:ext cx="2254143" cy="461665"/>
          </a:xfrm>
          <a:prstGeom prst="rect">
            <a:avLst/>
          </a:prstGeom>
          <a:solidFill>
            <a:schemeClr val="bg2"/>
          </a:solidFill>
          <a:ln>
            <a:solidFill>
              <a:schemeClr val="bg1">
                <a:lumMod val="65000"/>
              </a:schemeClr>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a:ln>
                  <a:noFill/>
                </a:ln>
                <a:effectLst/>
                <a:uLnTx/>
                <a:uFillTx/>
                <a:latin typeface="Arial" panose="020B0604020202020204"/>
                <a:ea typeface="+mn-ea"/>
                <a:cs typeface="+mn-cs"/>
              </a:rPr>
              <a:t>Sidosryhmä B</a:t>
            </a:r>
          </a:p>
        </p:txBody>
      </p:sp>
      <p:cxnSp>
        <p:nvCxnSpPr>
          <p:cNvPr id="21" name="Suora yhdysviiva 20"/>
          <p:cNvCxnSpPr/>
          <p:nvPr/>
        </p:nvCxnSpPr>
        <p:spPr>
          <a:xfrm>
            <a:off x="2542654" y="3188825"/>
            <a:ext cx="3776494" cy="1826584"/>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22" name="Tekstiruutu 21"/>
          <p:cNvSpPr txBox="1"/>
          <p:nvPr/>
        </p:nvSpPr>
        <p:spPr>
          <a:xfrm>
            <a:off x="5590506" y="4163265"/>
            <a:ext cx="2254143" cy="461665"/>
          </a:xfrm>
          <a:prstGeom prst="rect">
            <a:avLst/>
          </a:prstGeom>
          <a:solidFill>
            <a:schemeClr val="bg2"/>
          </a:solidFill>
          <a:ln>
            <a:solidFill>
              <a:schemeClr val="bg1">
                <a:lumMod val="65000"/>
              </a:schemeClr>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a:ln>
                  <a:noFill/>
                </a:ln>
                <a:effectLst/>
                <a:uLnTx/>
                <a:uFillTx/>
                <a:latin typeface="Arial" panose="020B0604020202020204"/>
                <a:ea typeface="+mn-ea"/>
                <a:cs typeface="+mn-cs"/>
              </a:rPr>
              <a:t>Sidosryhmä D</a:t>
            </a:r>
          </a:p>
        </p:txBody>
      </p:sp>
      <p:sp>
        <p:nvSpPr>
          <p:cNvPr id="23" name="Tekstiruutu 22"/>
          <p:cNvSpPr txBox="1"/>
          <p:nvPr/>
        </p:nvSpPr>
        <p:spPr>
          <a:xfrm>
            <a:off x="2653103" y="2818435"/>
            <a:ext cx="2254143" cy="461665"/>
          </a:xfrm>
          <a:prstGeom prst="rect">
            <a:avLst/>
          </a:prstGeom>
          <a:solidFill>
            <a:schemeClr val="bg2"/>
          </a:solidFill>
          <a:ln>
            <a:solidFill>
              <a:schemeClr val="bg1">
                <a:lumMod val="65000"/>
              </a:schemeClr>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a:ln>
                  <a:noFill/>
                </a:ln>
                <a:effectLst/>
                <a:uLnTx/>
                <a:uFillTx/>
                <a:latin typeface="Arial" panose="020B0604020202020204"/>
                <a:ea typeface="+mn-ea"/>
                <a:cs typeface="+mn-cs"/>
              </a:rPr>
              <a:t>Sidosryhmä C</a:t>
            </a:r>
          </a:p>
        </p:txBody>
      </p:sp>
      <p:sp>
        <p:nvSpPr>
          <p:cNvPr id="24" name="Tekstiruutu 23"/>
          <p:cNvSpPr txBox="1"/>
          <p:nvPr/>
        </p:nvSpPr>
        <p:spPr>
          <a:xfrm>
            <a:off x="2612805" y="4575491"/>
            <a:ext cx="2254143" cy="461665"/>
          </a:xfrm>
          <a:prstGeom prst="rect">
            <a:avLst/>
          </a:prstGeom>
          <a:solidFill>
            <a:schemeClr val="bg2"/>
          </a:solidFill>
          <a:ln>
            <a:solidFill>
              <a:schemeClr val="bg1">
                <a:lumMod val="65000"/>
              </a:schemeClr>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a:ln>
                  <a:noFill/>
                </a:ln>
                <a:effectLst/>
                <a:uLnTx/>
                <a:uFillTx/>
                <a:latin typeface="Arial" panose="020B0604020202020204"/>
                <a:ea typeface="+mn-ea"/>
                <a:cs typeface="+mn-cs"/>
              </a:rPr>
              <a:t>Sidosryhmä C</a:t>
            </a:r>
          </a:p>
        </p:txBody>
      </p:sp>
      <p:cxnSp>
        <p:nvCxnSpPr>
          <p:cNvPr id="25" name="Suora yhdysviiva 24"/>
          <p:cNvCxnSpPr/>
          <p:nvPr/>
        </p:nvCxnSpPr>
        <p:spPr>
          <a:xfrm>
            <a:off x="6129186" y="1469540"/>
            <a:ext cx="4122468" cy="1858337"/>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26" name="Tekstiruutu 25"/>
          <p:cNvSpPr txBox="1"/>
          <p:nvPr/>
        </p:nvSpPr>
        <p:spPr>
          <a:xfrm>
            <a:off x="2730150" y="3944388"/>
            <a:ext cx="23268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a:ln>
                  <a:noFill/>
                </a:ln>
                <a:solidFill>
                  <a:prstClr val="black"/>
                </a:solidFill>
                <a:effectLst/>
                <a:uLnTx/>
                <a:uFillTx/>
                <a:latin typeface="Arial" panose="020B0604020202020204"/>
                <a:ea typeface="+mn-ea"/>
                <a:cs typeface="+mn-cs"/>
              </a:rPr>
              <a:t>Tiedota</a:t>
            </a:r>
          </a:p>
        </p:txBody>
      </p:sp>
      <p:sp>
        <p:nvSpPr>
          <p:cNvPr id="27" name="Tekstiruutu 26"/>
          <p:cNvSpPr txBox="1"/>
          <p:nvPr/>
        </p:nvSpPr>
        <p:spPr>
          <a:xfrm>
            <a:off x="4802578" y="3675527"/>
            <a:ext cx="341298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a:ln>
                  <a:noFill/>
                </a:ln>
                <a:solidFill>
                  <a:prstClr val="black"/>
                </a:solidFill>
                <a:effectLst/>
                <a:uLnTx/>
                <a:uFillTx/>
                <a:latin typeface="Arial" panose="020B0604020202020204"/>
                <a:ea typeface="+mn-ea"/>
                <a:cs typeface="+mn-cs"/>
              </a:rPr>
              <a:t>Kommunikoi</a:t>
            </a:r>
          </a:p>
        </p:txBody>
      </p:sp>
      <p:sp>
        <p:nvSpPr>
          <p:cNvPr id="28" name="Tekstiruutu 27"/>
          <p:cNvSpPr txBox="1"/>
          <p:nvPr/>
        </p:nvSpPr>
        <p:spPr>
          <a:xfrm>
            <a:off x="5358365" y="1775847"/>
            <a:ext cx="357788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a:ln>
                  <a:noFill/>
                </a:ln>
                <a:solidFill>
                  <a:prstClr val="black"/>
                </a:solidFill>
                <a:effectLst/>
                <a:uLnTx/>
                <a:uFillTx/>
                <a:latin typeface="Arial" panose="020B0604020202020204"/>
                <a:ea typeface="+mn-ea"/>
                <a:cs typeface="+mn-cs"/>
              </a:rPr>
              <a:t>Vuorovaikuta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a:ln>
                  <a:noFill/>
                </a:ln>
                <a:solidFill>
                  <a:prstClr val="black"/>
                </a:solidFill>
                <a:effectLst/>
                <a:uLnTx/>
                <a:uFillTx/>
                <a:latin typeface="Arial" panose="020B0604020202020204"/>
                <a:ea typeface="+mn-ea"/>
                <a:cs typeface="+mn-cs"/>
              </a:rPr>
              <a:t>jatkuvasti</a:t>
            </a:r>
          </a:p>
        </p:txBody>
      </p:sp>
      <p:sp>
        <p:nvSpPr>
          <p:cNvPr id="29" name="Tekstiruutu 28"/>
          <p:cNvSpPr txBox="1"/>
          <p:nvPr/>
        </p:nvSpPr>
        <p:spPr>
          <a:xfrm>
            <a:off x="8995428" y="2145179"/>
            <a:ext cx="22131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a:ln>
                  <a:noFill/>
                </a:ln>
                <a:solidFill>
                  <a:prstClr val="black"/>
                </a:solidFill>
                <a:effectLst/>
                <a:uLnTx/>
                <a:uFillTx/>
                <a:latin typeface="Arial" panose="020B0604020202020204"/>
                <a:ea typeface="+mn-ea"/>
                <a:cs typeface="+mn-cs"/>
              </a:rPr>
              <a:t>Sitouta</a:t>
            </a:r>
          </a:p>
        </p:txBody>
      </p:sp>
    </p:spTree>
    <p:extLst>
      <p:ext uri="{BB962C8B-B14F-4D97-AF65-F5344CB8AC3E}">
        <p14:creationId xmlns:p14="http://schemas.microsoft.com/office/powerpoint/2010/main" val="474023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uorakulmio 47">
            <a:extLst>
              <a:ext uri="{FF2B5EF4-FFF2-40B4-BE49-F238E27FC236}">
                <a16:creationId xmlns:a16="http://schemas.microsoft.com/office/drawing/2014/main" id="{54554C97-B519-47D1-B81C-E5227D5C2520}"/>
              </a:ext>
            </a:extLst>
          </p:cNvPr>
          <p:cNvSpPr/>
          <p:nvPr/>
        </p:nvSpPr>
        <p:spPr>
          <a:xfrm>
            <a:off x="457198" y="5835147"/>
            <a:ext cx="11234738" cy="429247"/>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1" name="Suorakulmio 40">
            <a:extLst>
              <a:ext uri="{FF2B5EF4-FFF2-40B4-BE49-F238E27FC236}">
                <a16:creationId xmlns:a16="http://schemas.microsoft.com/office/drawing/2014/main" id="{6AED048C-BA32-4648-AB0D-DAF0A84ADC0F}"/>
              </a:ext>
            </a:extLst>
          </p:cNvPr>
          <p:cNvSpPr/>
          <p:nvPr/>
        </p:nvSpPr>
        <p:spPr>
          <a:xfrm>
            <a:off x="457198" y="5343060"/>
            <a:ext cx="11234738" cy="429247"/>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Otsikko 1"/>
          <p:cNvSpPr>
            <a:spLocks noGrp="1"/>
          </p:cNvSpPr>
          <p:nvPr>
            <p:ph type="title"/>
          </p:nvPr>
        </p:nvSpPr>
        <p:spPr>
          <a:xfrm>
            <a:off x="457199" y="110457"/>
            <a:ext cx="11234738" cy="787400"/>
          </a:xfrm>
        </p:spPr>
        <p:txBody>
          <a:bodyPr>
            <a:normAutofit fontScale="90000"/>
          </a:bodyPr>
          <a:lstStyle/>
          <a:p>
            <a:r>
              <a:rPr lang="fi-FI"/>
              <a:t>LINJAORGANISAATION VASTUUT OHJELMASSA/PROJEKTISSA </a:t>
            </a:r>
          </a:p>
        </p:txBody>
      </p:sp>
      <p:sp>
        <p:nvSpPr>
          <p:cNvPr id="4" name="Suorakulmio 3"/>
          <p:cNvSpPr/>
          <p:nvPr/>
        </p:nvSpPr>
        <p:spPr>
          <a:xfrm>
            <a:off x="3121051" y="1142612"/>
            <a:ext cx="7646265" cy="12974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prstClr val="black"/>
                </a:solidFill>
                <a:effectLst/>
                <a:uLnTx/>
                <a:uFillTx/>
                <a:latin typeface="Arial" panose="020B0604020202020204"/>
                <a:ea typeface="+mn-ea"/>
                <a:cs typeface="+mn-cs"/>
              </a:rPr>
              <a:t>OHJAUS/PROJEKTI/KOORDINOIVA TYÖRYHMÄ</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prstClr val="black"/>
                </a:solidFill>
                <a:effectLst/>
                <a:uLnTx/>
                <a:uFillTx/>
                <a:latin typeface="Arial" panose="020B0604020202020204"/>
                <a:ea typeface="+mn-ea"/>
                <a:cs typeface="+mn-cs"/>
              </a:rPr>
              <a:t>Omistaja: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prstClr val="black"/>
                </a:solidFill>
                <a:effectLst/>
                <a:uLnTx/>
                <a:uFillTx/>
                <a:latin typeface="Arial" panose="020B0604020202020204"/>
                <a:ea typeface="+mn-ea"/>
                <a:cs typeface="+mn-cs"/>
              </a:rPr>
              <a:t>Projektipäällikkö:</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a:solidFill>
                  <a:prstClr val="black"/>
                </a:solidFill>
                <a:latin typeface="Arial" panose="020B0604020202020204"/>
              </a:rPr>
              <a:t>Muut asiantuntijat: </a:t>
            </a:r>
            <a:endParaRPr kumimoji="0" lang="fi-FI" sz="12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1"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1"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 name="Suorakulmio 8"/>
          <p:cNvSpPr/>
          <p:nvPr/>
        </p:nvSpPr>
        <p:spPr>
          <a:xfrm>
            <a:off x="4073315" y="2683370"/>
            <a:ext cx="1391373" cy="3595639"/>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a:ln>
                  <a:noFill/>
                </a:ln>
                <a:solidFill>
                  <a:prstClr val="black"/>
                </a:solidFill>
                <a:effectLst/>
                <a:uLnTx/>
                <a:uFillTx/>
                <a:latin typeface="Arial" panose="020B0604020202020204"/>
                <a:ea typeface="+mn-ea"/>
                <a:cs typeface="+mn-cs"/>
              </a:rPr>
              <a:t>KASKO</a:t>
            </a:r>
          </a:p>
          <a:p>
            <a:pPr marL="0" marR="0" lvl="0" indent="0" algn="ctr" defTabSz="914400" rtl="0" eaLnBrk="1" fontAlgn="auto" latinLnBrk="0" hangingPunct="1">
              <a:lnSpc>
                <a:spcPct val="100000"/>
              </a:lnSpc>
              <a:spcBef>
                <a:spcPts val="0"/>
              </a:spcBef>
              <a:spcAft>
                <a:spcPts val="0"/>
              </a:spcAft>
              <a:buClrTx/>
              <a:buSzTx/>
              <a:buFontTx/>
              <a:buNone/>
              <a:tabLst/>
              <a:defRPr/>
            </a:pPr>
            <a:r>
              <a:rPr lang="fi-FI" sz="1000" b="1">
                <a:solidFill>
                  <a:prstClr val="black"/>
                </a:solidFill>
                <a:latin typeface="Arial" panose="020B0604020202020204"/>
              </a:rPr>
              <a:t>[osasto, yksikkö]</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00" b="1"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a:ln>
                  <a:noFill/>
                </a:ln>
                <a:solidFill>
                  <a:prstClr val="black"/>
                </a:solidFill>
                <a:effectLst/>
                <a:uLnTx/>
                <a:uFillTx/>
                <a:latin typeface="Arial" panose="020B0604020202020204"/>
                <a:ea typeface="+mn-ea"/>
                <a:cs typeface="+mn-cs"/>
              </a:rPr>
              <a:t>[nimi]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00" b="1"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 name="Tekstiruutu 12"/>
          <p:cNvSpPr txBox="1"/>
          <p:nvPr/>
        </p:nvSpPr>
        <p:spPr>
          <a:xfrm>
            <a:off x="485292" y="3366175"/>
            <a:ext cx="201472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a:solidFill>
                  <a:prstClr val="black"/>
                </a:solidFill>
                <a:latin typeface="Arial" panose="020B0604020202020204"/>
              </a:rPr>
              <a:t>[Kohderyhmä/</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a:solidFill>
                  <a:prstClr val="black"/>
                </a:solidFill>
                <a:latin typeface="Arial" panose="020B0604020202020204"/>
              </a:rPr>
              <a:t>toimenpidekokonaisuus]</a:t>
            </a:r>
            <a:endParaRPr kumimoji="0" lang="fi-FI"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cxnSp>
        <p:nvCxnSpPr>
          <p:cNvPr id="23" name="Suora yhdysviiva 22"/>
          <p:cNvCxnSpPr>
            <a:cxnSpLocks/>
          </p:cNvCxnSpPr>
          <p:nvPr/>
        </p:nvCxnSpPr>
        <p:spPr>
          <a:xfrm flipH="1" flipV="1">
            <a:off x="2573164" y="1626318"/>
            <a:ext cx="581124" cy="53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kstiruutu 2"/>
          <p:cNvSpPr txBox="1"/>
          <p:nvPr/>
        </p:nvSpPr>
        <p:spPr>
          <a:xfrm>
            <a:off x="57089" y="3609084"/>
            <a:ext cx="400110" cy="2031325"/>
          </a:xfrm>
          <a:prstGeom prst="rect">
            <a:avLst/>
          </a:prstGeom>
          <a:noFill/>
        </p:spPr>
        <p:txBody>
          <a:bodyPr vert="vert270"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prstClr val="black"/>
                </a:solidFill>
                <a:effectLst/>
                <a:uLnTx/>
                <a:uFillTx/>
                <a:latin typeface="Arial" panose="020B0604020202020204"/>
                <a:ea typeface="+mn-ea"/>
                <a:cs typeface="+mn-cs"/>
              </a:rPr>
              <a:t>Koordinoivat </a:t>
            </a:r>
          </a:p>
        </p:txBody>
      </p:sp>
      <p:sp>
        <p:nvSpPr>
          <p:cNvPr id="42" name="Tekstiruutu 41">
            <a:extLst>
              <a:ext uri="{FF2B5EF4-FFF2-40B4-BE49-F238E27FC236}">
                <a16:creationId xmlns:a16="http://schemas.microsoft.com/office/drawing/2014/main" id="{5680C261-2703-478F-B83F-3A1EB38D6BCE}"/>
              </a:ext>
            </a:extLst>
          </p:cNvPr>
          <p:cNvSpPr txBox="1"/>
          <p:nvPr/>
        </p:nvSpPr>
        <p:spPr>
          <a:xfrm>
            <a:off x="500063" y="5348528"/>
            <a:ext cx="201472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prstClr val="black"/>
                </a:solidFill>
                <a:effectLst/>
                <a:uLnTx/>
                <a:uFillTx/>
                <a:latin typeface="Arial" panose="020B0604020202020204"/>
                <a:ea typeface="+mn-ea"/>
                <a:cs typeface="+mn-cs"/>
              </a:rPr>
              <a:t>[Kaupunkitasoinen foorumi/verkosto]</a:t>
            </a:r>
          </a:p>
        </p:txBody>
      </p:sp>
      <p:sp>
        <p:nvSpPr>
          <p:cNvPr id="34" name="Suorakulmio 3">
            <a:extLst>
              <a:ext uri="{FF2B5EF4-FFF2-40B4-BE49-F238E27FC236}">
                <a16:creationId xmlns:a16="http://schemas.microsoft.com/office/drawing/2014/main" id="{8DF6708B-8CAF-4DC4-9D24-A879167A7EE3}"/>
              </a:ext>
            </a:extLst>
          </p:cNvPr>
          <p:cNvSpPr/>
          <p:nvPr/>
        </p:nvSpPr>
        <p:spPr>
          <a:xfrm>
            <a:off x="500064" y="1078869"/>
            <a:ext cx="2080672" cy="127577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prstClr val="black"/>
                </a:solidFill>
                <a:effectLst/>
                <a:uLnTx/>
                <a:uFillTx/>
                <a:latin typeface="Arial" panose="020B0604020202020204"/>
                <a:ea typeface="+mn-ea"/>
                <a:cs typeface="+mn-cs"/>
              </a:rPr>
              <a:t>[KAUPUNGIN/TOIMIALAN] JOHTORYHMÄ</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1"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1"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 name="Suorakulmio 21">
            <a:extLst>
              <a:ext uri="{FF2B5EF4-FFF2-40B4-BE49-F238E27FC236}">
                <a16:creationId xmlns:a16="http://schemas.microsoft.com/office/drawing/2014/main" id="{A9421F2B-CA7D-408D-B75C-F76414C856DA}"/>
              </a:ext>
            </a:extLst>
          </p:cNvPr>
          <p:cNvSpPr/>
          <p:nvPr/>
        </p:nvSpPr>
        <p:spPr>
          <a:xfrm>
            <a:off x="5605734" y="2683370"/>
            <a:ext cx="1391373" cy="3595639"/>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a:ln>
                  <a:noFill/>
                </a:ln>
                <a:solidFill>
                  <a:prstClr val="black"/>
                </a:solidFill>
                <a:effectLst/>
                <a:uLnTx/>
                <a:uFillTx/>
                <a:latin typeface="Arial" panose="020B0604020202020204"/>
                <a:ea typeface="+mn-ea"/>
                <a:cs typeface="+mn-cs"/>
              </a:rPr>
              <a:t>KUVA</a:t>
            </a:r>
          </a:p>
          <a:p>
            <a:pPr marL="0" marR="0" lvl="0" indent="0" algn="ctr" defTabSz="914400" rtl="0" eaLnBrk="1" fontAlgn="auto" latinLnBrk="0" hangingPunct="1">
              <a:lnSpc>
                <a:spcPct val="100000"/>
              </a:lnSpc>
              <a:spcBef>
                <a:spcPts val="0"/>
              </a:spcBef>
              <a:spcAft>
                <a:spcPts val="0"/>
              </a:spcAft>
              <a:buClrTx/>
              <a:buSzTx/>
              <a:buFontTx/>
              <a:buNone/>
              <a:tabLst/>
              <a:defRPr/>
            </a:pPr>
            <a:r>
              <a:rPr lang="fi-FI" sz="1000" b="1">
                <a:solidFill>
                  <a:prstClr val="black"/>
                </a:solidFill>
                <a:latin typeface="Arial" panose="020B0604020202020204"/>
              </a:rPr>
              <a:t>[osasto, yksikkö]</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00" b="1"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00" b="1"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00" b="1"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 name="Suorakulmio 23">
            <a:extLst>
              <a:ext uri="{FF2B5EF4-FFF2-40B4-BE49-F238E27FC236}">
                <a16:creationId xmlns:a16="http://schemas.microsoft.com/office/drawing/2014/main" id="{739B5500-5640-433C-9D9C-050544A2ACA4}"/>
              </a:ext>
            </a:extLst>
          </p:cNvPr>
          <p:cNvSpPr/>
          <p:nvPr/>
        </p:nvSpPr>
        <p:spPr>
          <a:xfrm>
            <a:off x="7126918" y="2683370"/>
            <a:ext cx="1391373" cy="3595639"/>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a:ln>
                  <a:noFill/>
                </a:ln>
                <a:solidFill>
                  <a:prstClr val="black"/>
                </a:solidFill>
                <a:effectLst/>
                <a:uLnTx/>
                <a:uFillTx/>
                <a:latin typeface="Arial" panose="020B0604020202020204"/>
                <a:ea typeface="+mn-ea"/>
                <a:cs typeface="+mn-cs"/>
              </a:rPr>
              <a:t>KYMP</a:t>
            </a:r>
          </a:p>
          <a:p>
            <a:pPr marL="0" marR="0" lvl="0" indent="0" algn="ctr" defTabSz="914400" rtl="0" eaLnBrk="1" fontAlgn="auto" latinLnBrk="0" hangingPunct="1">
              <a:lnSpc>
                <a:spcPct val="100000"/>
              </a:lnSpc>
              <a:spcBef>
                <a:spcPts val="0"/>
              </a:spcBef>
              <a:spcAft>
                <a:spcPts val="0"/>
              </a:spcAft>
              <a:buClrTx/>
              <a:buSzTx/>
              <a:buFontTx/>
              <a:buNone/>
              <a:tabLst/>
              <a:defRPr/>
            </a:pPr>
            <a:r>
              <a:rPr lang="fi-FI" sz="1000" b="1">
                <a:solidFill>
                  <a:prstClr val="black"/>
                </a:solidFill>
                <a:latin typeface="Arial" panose="020B0604020202020204"/>
              </a:rPr>
              <a:t>[osasto, yksikkö]</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00" b="1"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00" b="1"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00" b="1"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 name="Suorakulmio 24">
            <a:extLst>
              <a:ext uri="{FF2B5EF4-FFF2-40B4-BE49-F238E27FC236}">
                <a16:creationId xmlns:a16="http://schemas.microsoft.com/office/drawing/2014/main" id="{66358FAF-BFE1-4298-80B0-CAA350D73C9D}"/>
              </a:ext>
            </a:extLst>
          </p:cNvPr>
          <p:cNvSpPr/>
          <p:nvPr/>
        </p:nvSpPr>
        <p:spPr>
          <a:xfrm>
            <a:off x="8659337" y="2683370"/>
            <a:ext cx="1391373" cy="3595639"/>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a:ln>
                  <a:noFill/>
                </a:ln>
                <a:solidFill>
                  <a:prstClr val="black"/>
                </a:solidFill>
                <a:effectLst/>
                <a:uLnTx/>
                <a:uFillTx/>
                <a:latin typeface="Arial" panose="020B0604020202020204"/>
                <a:ea typeface="+mn-ea"/>
                <a:cs typeface="+mn-cs"/>
              </a:rPr>
              <a:t>SOTE</a:t>
            </a:r>
          </a:p>
          <a:p>
            <a:pPr marL="0" marR="0" lvl="0" indent="0" algn="ctr" defTabSz="914400" rtl="0" eaLnBrk="1" fontAlgn="auto" latinLnBrk="0" hangingPunct="1">
              <a:lnSpc>
                <a:spcPct val="100000"/>
              </a:lnSpc>
              <a:spcBef>
                <a:spcPts val="0"/>
              </a:spcBef>
              <a:spcAft>
                <a:spcPts val="0"/>
              </a:spcAft>
              <a:buClrTx/>
              <a:buSzTx/>
              <a:buFontTx/>
              <a:buNone/>
              <a:tabLst/>
              <a:defRPr/>
            </a:pPr>
            <a:r>
              <a:rPr lang="fi-FI" sz="1000" b="1">
                <a:solidFill>
                  <a:prstClr val="black"/>
                </a:solidFill>
                <a:latin typeface="Arial" panose="020B0604020202020204"/>
              </a:rPr>
              <a:t>[osasto, yksikkö]</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00" b="1"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00" b="1"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00" b="1"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 name="Suorakulmio 25">
            <a:extLst>
              <a:ext uri="{FF2B5EF4-FFF2-40B4-BE49-F238E27FC236}">
                <a16:creationId xmlns:a16="http://schemas.microsoft.com/office/drawing/2014/main" id="{F0146FE0-F19B-49E8-A293-8ABF41C517B1}"/>
              </a:ext>
            </a:extLst>
          </p:cNvPr>
          <p:cNvSpPr/>
          <p:nvPr/>
        </p:nvSpPr>
        <p:spPr>
          <a:xfrm>
            <a:off x="10159518" y="2683370"/>
            <a:ext cx="1391373" cy="3595639"/>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a:ln>
                  <a:noFill/>
                </a:ln>
                <a:solidFill>
                  <a:prstClr val="black"/>
                </a:solidFill>
                <a:effectLst/>
                <a:uLnTx/>
                <a:uFillTx/>
                <a:latin typeface="Arial" panose="020B0604020202020204"/>
                <a:ea typeface="+mn-ea"/>
                <a:cs typeface="+mn-cs"/>
              </a:rPr>
              <a:t>LIIKE-LAITOKSET</a:t>
            </a:r>
          </a:p>
          <a:p>
            <a:pPr marL="0" marR="0" lvl="0" indent="0" algn="ctr" defTabSz="914400" rtl="0" eaLnBrk="1" fontAlgn="auto" latinLnBrk="0" hangingPunct="1">
              <a:lnSpc>
                <a:spcPct val="100000"/>
              </a:lnSpc>
              <a:spcBef>
                <a:spcPts val="0"/>
              </a:spcBef>
              <a:spcAft>
                <a:spcPts val="0"/>
              </a:spcAft>
              <a:buClrTx/>
              <a:buSzTx/>
              <a:buFontTx/>
              <a:buNone/>
              <a:tabLst/>
              <a:defRPr/>
            </a:pPr>
            <a:r>
              <a:rPr lang="fi-FI" sz="1000" b="1">
                <a:solidFill>
                  <a:prstClr val="black"/>
                </a:solidFill>
                <a:latin typeface="Arial" panose="020B0604020202020204"/>
              </a:rPr>
              <a:t>[nimi]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00" b="1"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00" b="1"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00" b="1"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 name="Suorakulmio 26">
            <a:extLst>
              <a:ext uri="{FF2B5EF4-FFF2-40B4-BE49-F238E27FC236}">
                <a16:creationId xmlns:a16="http://schemas.microsoft.com/office/drawing/2014/main" id="{C36716C3-058D-4809-B13E-ED22C6EF8EB5}"/>
              </a:ext>
            </a:extLst>
          </p:cNvPr>
          <p:cNvSpPr/>
          <p:nvPr/>
        </p:nvSpPr>
        <p:spPr>
          <a:xfrm>
            <a:off x="2580735" y="2683370"/>
            <a:ext cx="1391373" cy="3595639"/>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a:ln>
                  <a:noFill/>
                </a:ln>
                <a:solidFill>
                  <a:prstClr val="black"/>
                </a:solidFill>
                <a:effectLst/>
                <a:uLnTx/>
                <a:uFillTx/>
                <a:latin typeface="Arial" panose="020B0604020202020204"/>
                <a:ea typeface="+mn-ea"/>
                <a:cs typeface="+mn-cs"/>
              </a:rPr>
              <a:t>KESKUS-HALLINTO</a:t>
            </a:r>
          </a:p>
          <a:p>
            <a:pPr marL="0" marR="0" lvl="0" indent="0" algn="ctr" defTabSz="914400" rtl="0" eaLnBrk="1" fontAlgn="auto" latinLnBrk="0" hangingPunct="1">
              <a:lnSpc>
                <a:spcPct val="100000"/>
              </a:lnSpc>
              <a:spcBef>
                <a:spcPts val="0"/>
              </a:spcBef>
              <a:spcAft>
                <a:spcPts val="0"/>
              </a:spcAft>
              <a:buClrTx/>
              <a:buSzTx/>
              <a:buFontTx/>
              <a:buNone/>
              <a:tabLst/>
              <a:defRPr/>
            </a:pPr>
            <a:r>
              <a:rPr lang="fi-FI" sz="1000" b="1">
                <a:solidFill>
                  <a:prstClr val="black"/>
                </a:solidFill>
                <a:latin typeface="Arial" panose="020B0604020202020204"/>
              </a:rPr>
              <a:t>[osasto, yksikkö]</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a:ln>
                  <a:noFill/>
                </a:ln>
                <a:solidFill>
                  <a:prstClr val="black"/>
                </a:solidFill>
                <a:effectLst/>
                <a:uLnTx/>
                <a:uFillTx/>
                <a:latin typeface="Arial" panose="020B0604020202020204"/>
                <a:ea typeface="+mn-ea"/>
                <a:cs typeface="+mn-cs"/>
              </a:rPr>
              <a:t>[verkosto]</a:t>
            </a:r>
          </a:p>
          <a:p>
            <a:pPr marL="0" marR="0" lvl="0" indent="0" algn="ctr" defTabSz="914400" rtl="0" eaLnBrk="1" fontAlgn="auto" latinLnBrk="0" hangingPunct="1">
              <a:lnSpc>
                <a:spcPct val="100000"/>
              </a:lnSpc>
              <a:spcBef>
                <a:spcPts val="0"/>
              </a:spcBef>
              <a:spcAft>
                <a:spcPts val="0"/>
              </a:spcAft>
              <a:buClrTx/>
              <a:buSzTx/>
              <a:buFontTx/>
              <a:buNone/>
              <a:tabLst/>
              <a:defRPr/>
            </a:pPr>
            <a:r>
              <a:rPr lang="fi-FI" sz="1000" b="1">
                <a:solidFill>
                  <a:prstClr val="black"/>
                </a:solidFill>
                <a:latin typeface="Arial" panose="020B0604020202020204"/>
              </a:rPr>
              <a:t>[työryhmä]</a:t>
            </a:r>
            <a:endParaRPr kumimoji="0" lang="fi-FI" sz="1000" b="1"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00" b="1"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 name="Suorakulmio 9"/>
          <p:cNvSpPr/>
          <p:nvPr/>
        </p:nvSpPr>
        <p:spPr>
          <a:xfrm>
            <a:off x="500063" y="3275224"/>
            <a:ext cx="11234738" cy="5049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8" name="Tekstiruutu 27">
            <a:extLst>
              <a:ext uri="{FF2B5EF4-FFF2-40B4-BE49-F238E27FC236}">
                <a16:creationId xmlns:a16="http://schemas.microsoft.com/office/drawing/2014/main" id="{446C5120-423A-4F85-9BD2-1F3C0CE7A064}"/>
              </a:ext>
            </a:extLst>
          </p:cNvPr>
          <p:cNvSpPr txBox="1"/>
          <p:nvPr/>
        </p:nvSpPr>
        <p:spPr>
          <a:xfrm>
            <a:off x="500062" y="3933929"/>
            <a:ext cx="2014728" cy="461665"/>
          </a:xfrm>
          <a:prstGeom prst="rect">
            <a:avLst/>
          </a:prstGeom>
          <a:noFill/>
        </p:spPr>
        <p:txBody>
          <a:bodyPr wrap="square" rtlCol="0">
            <a:spAutoFit/>
          </a:bodyPr>
          <a:lstStyle/>
          <a:p>
            <a:pPr>
              <a:defRPr/>
            </a:pPr>
            <a:r>
              <a:rPr lang="fi-FI" sz="1200" b="1">
                <a:solidFill>
                  <a:prstClr val="black"/>
                </a:solidFill>
                <a:latin typeface="Arial" panose="020B0604020202020204"/>
              </a:rPr>
              <a:t>[Kohderyhmä/</a:t>
            </a:r>
          </a:p>
          <a:p>
            <a:pPr>
              <a:defRPr/>
            </a:pPr>
            <a:r>
              <a:rPr lang="fi-FI" sz="1200" b="1">
                <a:solidFill>
                  <a:prstClr val="black"/>
                </a:solidFill>
                <a:latin typeface="Arial" panose="020B0604020202020204"/>
              </a:rPr>
              <a:t>toimenpidekokonaisuus]</a:t>
            </a:r>
            <a:endParaRPr kumimoji="0" lang="fi-FI"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 name="Suorakulmio 28">
            <a:extLst>
              <a:ext uri="{FF2B5EF4-FFF2-40B4-BE49-F238E27FC236}">
                <a16:creationId xmlns:a16="http://schemas.microsoft.com/office/drawing/2014/main" id="{EAF46F49-C9C4-4683-A23A-43A44A22C9EA}"/>
              </a:ext>
            </a:extLst>
          </p:cNvPr>
          <p:cNvSpPr/>
          <p:nvPr/>
        </p:nvSpPr>
        <p:spPr>
          <a:xfrm>
            <a:off x="485291" y="3842978"/>
            <a:ext cx="11234738" cy="5049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0" name="Tekstiruutu 29">
            <a:extLst>
              <a:ext uri="{FF2B5EF4-FFF2-40B4-BE49-F238E27FC236}">
                <a16:creationId xmlns:a16="http://schemas.microsoft.com/office/drawing/2014/main" id="{AFC9AB57-5126-4F6D-9618-0499CDC591B2}"/>
              </a:ext>
            </a:extLst>
          </p:cNvPr>
          <p:cNvSpPr txBox="1"/>
          <p:nvPr/>
        </p:nvSpPr>
        <p:spPr>
          <a:xfrm>
            <a:off x="485292" y="4481989"/>
            <a:ext cx="201472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a:solidFill>
                  <a:prstClr val="black"/>
                </a:solidFill>
                <a:latin typeface="Arial" panose="020B0604020202020204"/>
              </a:rPr>
              <a:t>[Kohderyhmä/</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a:solidFill>
                  <a:prstClr val="black"/>
                </a:solidFill>
                <a:latin typeface="Arial" panose="020B0604020202020204"/>
              </a:rPr>
              <a:t>toimenpidekokonaisuus]</a:t>
            </a:r>
            <a:endParaRPr kumimoji="0" lang="fi-FI"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 name="Suorakulmio 30">
            <a:extLst>
              <a:ext uri="{FF2B5EF4-FFF2-40B4-BE49-F238E27FC236}">
                <a16:creationId xmlns:a16="http://schemas.microsoft.com/office/drawing/2014/main" id="{0535EB44-0354-450F-B565-E7AF5CA9CE97}"/>
              </a:ext>
            </a:extLst>
          </p:cNvPr>
          <p:cNvSpPr/>
          <p:nvPr/>
        </p:nvSpPr>
        <p:spPr>
          <a:xfrm>
            <a:off x="470521" y="4391038"/>
            <a:ext cx="11234738" cy="5049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Tekstiruutu 4">
            <a:extLst>
              <a:ext uri="{FF2B5EF4-FFF2-40B4-BE49-F238E27FC236}">
                <a16:creationId xmlns:a16="http://schemas.microsoft.com/office/drawing/2014/main" id="{C5E0D9E1-AED7-429D-AC27-C51514BC9969}"/>
              </a:ext>
            </a:extLst>
          </p:cNvPr>
          <p:cNvSpPr txBox="1"/>
          <p:nvPr/>
        </p:nvSpPr>
        <p:spPr>
          <a:xfrm>
            <a:off x="4212404" y="6279009"/>
            <a:ext cx="7979596" cy="646331"/>
          </a:xfrm>
          <a:prstGeom prst="rect">
            <a:avLst/>
          </a:prstGeom>
          <a:noFill/>
        </p:spPr>
        <p:txBody>
          <a:bodyPr wrap="square" rtlCol="0">
            <a:spAutoFit/>
          </a:bodyPr>
          <a:lstStyle/>
          <a:p>
            <a:r>
              <a:rPr lang="fi-FI" sz="1200" i="1"/>
              <a:t>Tämä on vaihtoehtoinen ja/tai täydentävä kuvaus erityisesti ohjelmille ja projekteille, jotka ovat koordinoivia ja tapahtuvat osana linjaorganisaatiota. Kohderyhmien tilalla/lisäksi voi olla koordinoivina roolina esimerkiksi viestintä, hankinnat jne. Poista organisaatiot, jotka eivät ole mukana, pois kuvasta. </a:t>
            </a:r>
          </a:p>
        </p:txBody>
      </p:sp>
    </p:spTree>
    <p:extLst>
      <p:ext uri="{BB962C8B-B14F-4D97-AF65-F5344CB8AC3E}">
        <p14:creationId xmlns:p14="http://schemas.microsoft.com/office/powerpoint/2010/main" val="31028750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uorakulmio 18">
            <a:extLst>
              <a:ext uri="{FF2B5EF4-FFF2-40B4-BE49-F238E27FC236}">
                <a16:creationId xmlns:a16="http://schemas.microsoft.com/office/drawing/2014/main" id="{E68DAC1E-DA4A-436D-B17D-F61B730D7B24}"/>
              </a:ext>
            </a:extLst>
          </p:cNvPr>
          <p:cNvSpPr/>
          <p:nvPr/>
        </p:nvSpPr>
        <p:spPr>
          <a:xfrm>
            <a:off x="405829" y="4645942"/>
            <a:ext cx="11286101" cy="42450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chemeClr val="tx1"/>
                </a:solidFill>
                <a:effectLst/>
                <a:uLnTx/>
                <a:uFillTx/>
                <a:ea typeface="+mn-ea"/>
                <a:cs typeface="+mn-cs"/>
              </a:rPr>
              <a:t>[toimenpide-</a:t>
            </a:r>
          </a:p>
          <a:p>
            <a:pPr marL="0" marR="0" lvl="0" indent="0"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chemeClr val="tx1"/>
                </a:solidFill>
                <a:effectLst/>
                <a:uLnTx/>
                <a:uFillTx/>
                <a:ea typeface="+mn-ea"/>
                <a:cs typeface="+mn-cs"/>
              </a:rPr>
              <a:t>kokonaisuus 5]</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fi-FI" sz="1100" b="1" i="0" u="none" strike="noStrike" kern="1200" cap="none" spc="0" normalizeH="0" baseline="0" noProof="0">
              <a:ln>
                <a:noFill/>
              </a:ln>
              <a:solidFill>
                <a:schemeClr val="tx1"/>
              </a:solidFill>
              <a:effectLst/>
              <a:uLnTx/>
              <a:uFillTx/>
              <a:ea typeface="+mn-ea"/>
              <a:cs typeface="+mn-cs"/>
            </a:endParaRPr>
          </a:p>
        </p:txBody>
      </p:sp>
      <p:sp>
        <p:nvSpPr>
          <p:cNvPr id="20" name="Suorakulmio 19">
            <a:extLst>
              <a:ext uri="{FF2B5EF4-FFF2-40B4-BE49-F238E27FC236}">
                <a16:creationId xmlns:a16="http://schemas.microsoft.com/office/drawing/2014/main" id="{43845AAF-B883-414C-BD4A-052F4B38B67F}"/>
              </a:ext>
            </a:extLst>
          </p:cNvPr>
          <p:cNvSpPr/>
          <p:nvPr/>
        </p:nvSpPr>
        <p:spPr>
          <a:xfrm>
            <a:off x="405830" y="3633815"/>
            <a:ext cx="11286108" cy="42450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chemeClr val="tx1"/>
                </a:solidFill>
                <a:effectLst/>
                <a:uLnTx/>
                <a:uFillTx/>
                <a:ea typeface="+mn-ea"/>
                <a:cs typeface="+mn-cs"/>
              </a:rPr>
              <a:t>[toimenpide-</a:t>
            </a:r>
          </a:p>
          <a:p>
            <a:pPr marL="0" marR="0" lvl="0" indent="0"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chemeClr val="tx1"/>
                </a:solidFill>
                <a:effectLst/>
                <a:uLnTx/>
                <a:uFillTx/>
                <a:ea typeface="+mn-ea"/>
                <a:cs typeface="+mn-cs"/>
              </a:rPr>
              <a:t>kokonaisuus 3]</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fi-FI" sz="1100" b="1" i="0" u="none" strike="noStrike" kern="1200" cap="none" spc="0" normalizeH="0" baseline="0" noProof="0">
              <a:ln>
                <a:noFill/>
              </a:ln>
              <a:solidFill>
                <a:schemeClr val="tx1"/>
              </a:solidFill>
              <a:effectLst/>
              <a:uLnTx/>
              <a:uFillTx/>
              <a:ea typeface="+mn-ea"/>
              <a:cs typeface="+mn-cs"/>
            </a:endParaRPr>
          </a:p>
        </p:txBody>
      </p:sp>
      <p:sp>
        <p:nvSpPr>
          <p:cNvPr id="21" name="Suorakulmio 20">
            <a:extLst>
              <a:ext uri="{FF2B5EF4-FFF2-40B4-BE49-F238E27FC236}">
                <a16:creationId xmlns:a16="http://schemas.microsoft.com/office/drawing/2014/main" id="{2E9FE173-8816-4C93-AED7-02D620E9BE36}"/>
              </a:ext>
            </a:extLst>
          </p:cNvPr>
          <p:cNvSpPr/>
          <p:nvPr/>
        </p:nvSpPr>
        <p:spPr>
          <a:xfrm>
            <a:off x="405829" y="2638733"/>
            <a:ext cx="11286101" cy="41886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chemeClr val="tx1"/>
                </a:solidFill>
                <a:effectLst/>
                <a:uLnTx/>
                <a:uFillTx/>
                <a:ea typeface="+mn-ea"/>
                <a:cs typeface="+mn-cs"/>
              </a:rPr>
              <a:t>[toimenpide-</a:t>
            </a:r>
          </a:p>
          <a:p>
            <a:pPr marL="0" marR="0" lvl="0" indent="0"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chemeClr val="tx1"/>
                </a:solidFill>
                <a:effectLst/>
                <a:uLnTx/>
                <a:uFillTx/>
                <a:ea typeface="+mn-ea"/>
                <a:cs typeface="+mn-cs"/>
              </a:rPr>
              <a:t>kokonaisuus 1]</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fi-FI" sz="1100" b="1" i="0" u="none" strike="noStrike" kern="1200" cap="none" spc="0" normalizeH="0" baseline="0" noProof="0">
              <a:ln>
                <a:noFill/>
              </a:ln>
              <a:solidFill>
                <a:schemeClr val="tx1"/>
              </a:solidFill>
              <a:effectLst/>
              <a:uLnTx/>
              <a:uFillTx/>
              <a:ea typeface="+mn-ea"/>
              <a:cs typeface="+mn-cs"/>
            </a:endParaRPr>
          </a:p>
        </p:txBody>
      </p:sp>
      <p:sp>
        <p:nvSpPr>
          <p:cNvPr id="24" name="Suorakulmio 23">
            <a:extLst>
              <a:ext uri="{FF2B5EF4-FFF2-40B4-BE49-F238E27FC236}">
                <a16:creationId xmlns:a16="http://schemas.microsoft.com/office/drawing/2014/main" id="{0E778FF3-0166-4E4A-B35D-156815BD1F8C}"/>
              </a:ext>
            </a:extLst>
          </p:cNvPr>
          <p:cNvSpPr/>
          <p:nvPr/>
        </p:nvSpPr>
        <p:spPr>
          <a:xfrm>
            <a:off x="405830" y="4122022"/>
            <a:ext cx="11286108" cy="42450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chemeClr val="tx1"/>
                </a:solidFill>
                <a:effectLst/>
                <a:uLnTx/>
                <a:uFillTx/>
                <a:ea typeface="+mn-ea"/>
                <a:cs typeface="+mn-cs"/>
              </a:rPr>
              <a:t>[toimenpide-</a:t>
            </a:r>
          </a:p>
          <a:p>
            <a:pPr marL="0" marR="0" lvl="0" indent="0"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chemeClr val="tx1"/>
                </a:solidFill>
                <a:effectLst/>
                <a:uLnTx/>
                <a:uFillTx/>
                <a:ea typeface="+mn-ea"/>
                <a:cs typeface="+mn-cs"/>
              </a:rPr>
              <a:t>kokonaisuus 4]</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fi-FI" sz="1100" b="1" i="0" u="none" strike="noStrike" kern="1200" cap="none" spc="0" normalizeH="0" baseline="0" noProof="0">
              <a:ln>
                <a:noFill/>
              </a:ln>
              <a:solidFill>
                <a:schemeClr val="tx1"/>
              </a:solidFill>
              <a:effectLst/>
              <a:uLnTx/>
              <a:uFillTx/>
              <a:ea typeface="+mn-ea"/>
              <a:cs typeface="+mn-cs"/>
            </a:endParaRPr>
          </a:p>
        </p:txBody>
      </p:sp>
      <p:sp>
        <p:nvSpPr>
          <p:cNvPr id="25" name="Suorakulmio 24">
            <a:extLst>
              <a:ext uri="{FF2B5EF4-FFF2-40B4-BE49-F238E27FC236}">
                <a16:creationId xmlns:a16="http://schemas.microsoft.com/office/drawing/2014/main" id="{59DE25FB-53B1-4006-BC90-2536AD42708F}"/>
              </a:ext>
            </a:extLst>
          </p:cNvPr>
          <p:cNvSpPr/>
          <p:nvPr/>
        </p:nvSpPr>
        <p:spPr>
          <a:xfrm>
            <a:off x="405830" y="3140630"/>
            <a:ext cx="11286108" cy="42450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chemeClr val="tx1"/>
                </a:solidFill>
                <a:effectLst/>
                <a:uLnTx/>
                <a:uFillTx/>
                <a:ea typeface="+mn-ea"/>
                <a:cs typeface="+mn-cs"/>
              </a:rPr>
              <a:t>[toimenpide-</a:t>
            </a:r>
          </a:p>
          <a:p>
            <a:pPr marL="0" marR="0" lvl="0" indent="0"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chemeClr val="tx1"/>
                </a:solidFill>
                <a:effectLst/>
                <a:uLnTx/>
                <a:uFillTx/>
                <a:ea typeface="+mn-ea"/>
                <a:cs typeface="+mn-cs"/>
              </a:rPr>
              <a:t>kokonaisuus 2]</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fi-FI" sz="1100" b="1" i="0" u="none" strike="noStrike" kern="1200" cap="none" spc="0" normalizeH="0" baseline="0" noProof="0">
              <a:ln>
                <a:noFill/>
              </a:ln>
              <a:solidFill>
                <a:schemeClr val="tx1"/>
              </a:solidFill>
              <a:effectLst/>
              <a:uLnTx/>
              <a:uFillTx/>
              <a:ea typeface="+mn-ea"/>
              <a:cs typeface="+mn-cs"/>
            </a:endParaRPr>
          </a:p>
        </p:txBody>
      </p:sp>
      <p:sp>
        <p:nvSpPr>
          <p:cNvPr id="26" name="Suorakulmio 25">
            <a:extLst>
              <a:ext uri="{FF2B5EF4-FFF2-40B4-BE49-F238E27FC236}">
                <a16:creationId xmlns:a16="http://schemas.microsoft.com/office/drawing/2014/main" id="{4888E1E4-2C88-41E5-A045-F75E4A5F1941}"/>
              </a:ext>
            </a:extLst>
          </p:cNvPr>
          <p:cNvSpPr/>
          <p:nvPr/>
        </p:nvSpPr>
        <p:spPr>
          <a:xfrm>
            <a:off x="405829" y="5144856"/>
            <a:ext cx="11286101" cy="42450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chemeClr val="tx1"/>
                </a:solidFill>
                <a:effectLst/>
                <a:uLnTx/>
                <a:uFillTx/>
                <a:ea typeface="+mn-ea"/>
                <a:cs typeface="+mn-cs"/>
              </a:rPr>
              <a:t>[toimenpide-</a:t>
            </a:r>
          </a:p>
          <a:p>
            <a:pPr marL="0" marR="0" lvl="0" indent="0"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chemeClr val="tx1"/>
                </a:solidFill>
                <a:effectLst/>
                <a:uLnTx/>
                <a:uFillTx/>
                <a:ea typeface="+mn-ea"/>
                <a:cs typeface="+mn-cs"/>
              </a:rPr>
              <a:t>kokonaisuus 6]</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fi-FI" sz="1100" b="1" i="0" u="none" strike="noStrike" kern="1200" cap="none" spc="0" normalizeH="0" baseline="0" noProof="0">
              <a:ln>
                <a:noFill/>
              </a:ln>
              <a:solidFill>
                <a:schemeClr val="tx1"/>
              </a:solidFill>
              <a:effectLst/>
              <a:uLnTx/>
              <a:uFillTx/>
              <a:ea typeface="+mn-ea"/>
              <a:cs typeface="+mn-cs"/>
            </a:endParaRPr>
          </a:p>
        </p:txBody>
      </p:sp>
      <p:sp>
        <p:nvSpPr>
          <p:cNvPr id="30" name="Suorakulmio 29">
            <a:extLst>
              <a:ext uri="{FF2B5EF4-FFF2-40B4-BE49-F238E27FC236}">
                <a16:creationId xmlns:a16="http://schemas.microsoft.com/office/drawing/2014/main" id="{24ADCF91-3F6B-4EB7-9288-D9ED0F2212C3}"/>
              </a:ext>
            </a:extLst>
          </p:cNvPr>
          <p:cNvSpPr/>
          <p:nvPr/>
        </p:nvSpPr>
        <p:spPr>
          <a:xfrm>
            <a:off x="405829" y="5639861"/>
            <a:ext cx="11286101" cy="42450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chemeClr val="tx1"/>
                </a:solidFill>
                <a:effectLst/>
                <a:uLnTx/>
                <a:uFillTx/>
                <a:ea typeface="+mn-ea"/>
                <a:cs typeface="+mn-cs"/>
              </a:rPr>
              <a:t>[toimenpide-</a:t>
            </a:r>
          </a:p>
          <a:p>
            <a:pPr marL="0" marR="0" lvl="0" indent="0"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chemeClr val="tx1"/>
                </a:solidFill>
                <a:effectLst/>
                <a:uLnTx/>
                <a:uFillTx/>
                <a:ea typeface="+mn-ea"/>
                <a:cs typeface="+mn-cs"/>
              </a:rPr>
              <a:t>kokonaisuus 7]</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fi-FI" sz="1100" b="1" i="0" u="none" strike="noStrike" kern="1200" cap="none" spc="0" normalizeH="0" baseline="0" noProof="0">
              <a:ln>
                <a:noFill/>
              </a:ln>
              <a:solidFill>
                <a:schemeClr val="tx1"/>
              </a:solidFill>
              <a:effectLst/>
              <a:uLnTx/>
              <a:uFillTx/>
              <a:ea typeface="+mn-ea"/>
              <a:cs typeface="+mn-cs"/>
            </a:endParaRPr>
          </a:p>
        </p:txBody>
      </p:sp>
      <p:sp>
        <p:nvSpPr>
          <p:cNvPr id="2" name="Otsikko 1"/>
          <p:cNvSpPr>
            <a:spLocks noGrp="1"/>
          </p:cNvSpPr>
          <p:nvPr>
            <p:ph type="title"/>
          </p:nvPr>
        </p:nvSpPr>
        <p:spPr>
          <a:xfrm>
            <a:off x="457199" y="110457"/>
            <a:ext cx="11234738" cy="787400"/>
          </a:xfrm>
        </p:spPr>
        <p:txBody>
          <a:bodyPr>
            <a:normAutofit/>
          </a:bodyPr>
          <a:lstStyle/>
          <a:p>
            <a:r>
              <a:rPr lang="fi-FI"/>
              <a:t>KOORDINOITU JOHTAMISRAKENNE</a:t>
            </a:r>
          </a:p>
        </p:txBody>
      </p:sp>
      <p:sp>
        <p:nvSpPr>
          <p:cNvPr id="4" name="Suorakulmio 3"/>
          <p:cNvSpPr/>
          <p:nvPr/>
        </p:nvSpPr>
        <p:spPr>
          <a:xfrm>
            <a:off x="2931959" y="994483"/>
            <a:ext cx="2398895" cy="953711"/>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prstClr val="black"/>
                </a:solidFill>
                <a:effectLst/>
                <a:uLnTx/>
                <a:uFillTx/>
                <a:latin typeface="Arial" panose="020B0604020202020204"/>
                <a:ea typeface="+mn-ea"/>
                <a:cs typeface="+mn-cs"/>
              </a:rPr>
              <a:t>OHJAUSRYHMÄ</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prstClr val="black"/>
                </a:solidFill>
                <a:effectLst/>
                <a:uLnTx/>
                <a:uFillTx/>
                <a:latin typeface="Arial" panose="020B0604020202020204"/>
                <a:ea typeface="+mn-ea"/>
                <a:cs typeface="+mn-cs"/>
              </a:rPr>
              <a:t>Omistaja</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a:solidFill>
                  <a:prstClr val="black"/>
                </a:solidFill>
                <a:latin typeface="Arial" panose="020B0604020202020204"/>
              </a:rPr>
              <a:t>koordinaattori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a:solidFill>
                  <a:prstClr val="black"/>
                </a:solidFill>
                <a:latin typeface="Arial" panose="020B0604020202020204"/>
              </a:rPr>
              <a:t>Muut jäsenet</a:t>
            </a:r>
            <a:endParaRPr kumimoji="0" lang="fi-FI" sz="12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1"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1"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 name="Suorakulmio 8"/>
          <p:cNvSpPr/>
          <p:nvPr/>
        </p:nvSpPr>
        <p:spPr>
          <a:xfrm>
            <a:off x="4524024" y="2289667"/>
            <a:ext cx="2244297" cy="3920633"/>
          </a:xfrm>
          <a:prstGeom prst="rect">
            <a:avLst/>
          </a:prstGeom>
          <a:solidFill>
            <a:schemeClr val="bg1">
              <a:lumMod val="9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algn="ctr">
              <a:defRPr/>
            </a:pPr>
            <a:r>
              <a:rPr lang="fi-FI" sz="1400" b="1">
                <a:solidFill>
                  <a:prstClr val="black"/>
                </a:solidFill>
                <a:latin typeface="Arial" panose="020B0604020202020204"/>
              </a:rPr>
              <a:t>[kohderyhmä 2]</a:t>
            </a:r>
          </a:p>
          <a:p>
            <a:pPr algn="ctr"/>
            <a:endParaRPr lang="fi-FI" sz="1000" b="1" u="sng">
              <a:solidFill>
                <a:prstClr val="black"/>
              </a:solidFill>
              <a:latin typeface="Arial" panose="020B060402020202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prstClr val="black"/>
                </a:solidFill>
                <a:effectLst/>
                <a:uLnTx/>
                <a:uFillTx/>
                <a:latin typeface="Arial" panose="020B0604020202020204"/>
                <a:ea typeface="+mn-ea"/>
                <a:cs typeface="+mn-cs"/>
              </a:rPr>
              <a:t>[verkoston nimi]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200" b="1" i="0" u="none" strike="noStrike" kern="1200" cap="none" spc="0" normalizeH="0" baseline="0" noProof="0">
              <a:ln>
                <a:noFill/>
              </a:ln>
              <a:solidFill>
                <a:prstClr val="black"/>
              </a:solidFill>
              <a:effectLst/>
              <a:uLnTx/>
              <a:uFillTx/>
              <a:latin typeface="Arial" panose="020B0604020202020204"/>
              <a:ea typeface="+mn-ea"/>
              <a:cs typeface="+mn-cs"/>
            </a:endParaRPr>
          </a:p>
          <a:p>
            <a:pPr algn="ctr"/>
            <a:r>
              <a:rPr kumimoji="0" lang="fi-FI" sz="1200" b="0" i="0" u="none" strike="noStrike" kern="1200" cap="none" spc="0" normalizeH="0" baseline="0" noProof="0">
                <a:ln>
                  <a:noFill/>
                </a:ln>
                <a:solidFill>
                  <a:prstClr val="black"/>
                </a:solidFill>
                <a:effectLst/>
                <a:uLnTx/>
                <a:uFillTx/>
                <a:latin typeface="Arial" panose="020B0604020202020204"/>
                <a:ea typeface="+mn-ea"/>
                <a:cs typeface="+mn-cs"/>
              </a:rPr>
              <a:t>[verkoston nimi]</a:t>
            </a:r>
          </a:p>
          <a:p>
            <a:pPr algn="ctr"/>
            <a:r>
              <a:rPr kumimoji="0" lang="fi-FI" sz="1200" b="0" i="0" u="none" strike="noStrike" kern="1200" cap="none" spc="0" normalizeH="0" baseline="0" noProof="0">
                <a:ln>
                  <a:noFill/>
                </a:ln>
                <a:solidFill>
                  <a:prstClr val="black"/>
                </a:solidFill>
                <a:effectLst/>
                <a:uLnTx/>
                <a:uFillTx/>
                <a:latin typeface="Arial" panose="020B0604020202020204"/>
                <a:ea typeface="+mn-ea"/>
                <a:cs typeface="+mn-cs"/>
              </a:rPr>
              <a:t>[verkoston nimi]</a:t>
            </a:r>
          </a:p>
          <a:p>
            <a:pPr algn="ctr"/>
            <a:r>
              <a:rPr kumimoji="0" lang="fi-FI" sz="1200" b="0" i="0" u="none" strike="noStrike" kern="1200" cap="none" spc="0" normalizeH="0" baseline="0" noProof="0">
                <a:ln>
                  <a:noFill/>
                </a:ln>
                <a:solidFill>
                  <a:schemeClr val="accent1"/>
                </a:solidFill>
                <a:effectLst/>
                <a:uLnTx/>
                <a:uFillTx/>
                <a:latin typeface="Arial" panose="020B0604020202020204"/>
                <a:ea typeface="+mn-ea"/>
                <a:cs typeface="+mn-cs"/>
              </a:rPr>
              <a:t>[verkoston nimi]</a:t>
            </a:r>
          </a:p>
          <a:p>
            <a:pPr algn="ctr"/>
            <a:endParaRPr lang="fi-FI" sz="1000" b="1">
              <a:solidFill>
                <a:prstClr val="black"/>
              </a:solidFill>
              <a:latin typeface="Arial" panose="020B0604020202020204"/>
            </a:endParaRPr>
          </a:p>
        </p:txBody>
      </p:sp>
      <p:cxnSp>
        <p:nvCxnSpPr>
          <p:cNvPr id="23" name="Suora yhdysviiva 22"/>
          <p:cNvCxnSpPr>
            <a:cxnSpLocks/>
            <a:stCxn id="4" idx="1"/>
            <a:endCxn id="34" idx="3"/>
          </p:cNvCxnSpPr>
          <p:nvPr/>
        </p:nvCxnSpPr>
        <p:spPr>
          <a:xfrm flipH="1">
            <a:off x="2619911" y="1471339"/>
            <a:ext cx="3120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Suorakulmio 3">
            <a:extLst>
              <a:ext uri="{FF2B5EF4-FFF2-40B4-BE49-F238E27FC236}">
                <a16:creationId xmlns:a16="http://schemas.microsoft.com/office/drawing/2014/main" id="{8DF6708B-8CAF-4DC4-9D24-A879167A7EE3}"/>
              </a:ext>
            </a:extLst>
          </p:cNvPr>
          <p:cNvSpPr/>
          <p:nvPr/>
        </p:nvSpPr>
        <p:spPr>
          <a:xfrm>
            <a:off x="448694" y="994483"/>
            <a:ext cx="2171217" cy="953711"/>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prstClr val="black"/>
                </a:solidFill>
                <a:effectLst/>
                <a:uLnTx/>
                <a:uFillTx/>
                <a:latin typeface="Arial" panose="020B0604020202020204"/>
                <a:ea typeface="+mn-ea"/>
                <a:cs typeface="+mn-cs"/>
              </a:rPr>
              <a:t>[KAUPUNGIN/TOIMIALAN] JOHTORYHMÄ</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1"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1"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 name="Suorakulmio 21">
            <a:extLst>
              <a:ext uri="{FF2B5EF4-FFF2-40B4-BE49-F238E27FC236}">
                <a16:creationId xmlns:a16="http://schemas.microsoft.com/office/drawing/2014/main" id="{A9421F2B-CA7D-408D-B75C-F76414C856DA}"/>
              </a:ext>
            </a:extLst>
          </p:cNvPr>
          <p:cNvSpPr/>
          <p:nvPr/>
        </p:nvSpPr>
        <p:spPr>
          <a:xfrm>
            <a:off x="6884394" y="2289667"/>
            <a:ext cx="2244297" cy="3920633"/>
          </a:xfrm>
          <a:prstGeom prst="rect">
            <a:avLst/>
          </a:prstGeom>
          <a:solidFill>
            <a:schemeClr val="bg1">
              <a:lumMod val="9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algn="ctr">
              <a:defRPr/>
            </a:pPr>
            <a:r>
              <a:rPr lang="fi-FI" sz="1400" b="1">
                <a:solidFill>
                  <a:prstClr val="black"/>
                </a:solidFill>
                <a:latin typeface="Arial" panose="020B0604020202020204"/>
              </a:rPr>
              <a:t>[muut kohderyhmät]</a:t>
            </a:r>
            <a:endParaRPr lang="fi-FI" sz="1000" b="1">
              <a:solidFill>
                <a:prstClr val="black"/>
              </a:solidFill>
              <a:latin typeface="Arial" panose="020B0604020202020204"/>
            </a:endParaRPr>
          </a:p>
          <a:p>
            <a:pPr algn="ctr"/>
            <a:endParaRPr lang="fi-FI" sz="1000" i="0" u="none" strike="noStrike" baseline="0">
              <a:solidFill>
                <a:schemeClr val="accent1"/>
              </a:solidFill>
              <a:latin typeface="Arial" panose="020B0604020202020204"/>
            </a:endParaRPr>
          </a:p>
          <a:p>
            <a:pPr algn="ctr"/>
            <a:r>
              <a:rPr lang="fi-FI" sz="1200">
                <a:solidFill>
                  <a:schemeClr val="accent1"/>
                </a:solidFill>
                <a:latin typeface="Arial" panose="020B0604020202020204"/>
              </a:rPr>
              <a:t>[työryhmän nimi]</a:t>
            </a:r>
          </a:p>
          <a:p>
            <a:pPr algn="ctr"/>
            <a:endParaRPr lang="fi-FI" sz="1200" i="0" u="none" strike="noStrike" baseline="0">
              <a:solidFill>
                <a:schemeClr val="accent1"/>
              </a:solidFill>
              <a:latin typeface="Arial" panose="020B0604020202020204"/>
            </a:endParaRPr>
          </a:p>
          <a:p>
            <a:pPr algn="ctr"/>
            <a:r>
              <a:rPr lang="fi-FI" sz="1200">
                <a:solidFill>
                  <a:schemeClr val="accent1"/>
                </a:solidFill>
                <a:latin typeface="Arial" panose="020B0604020202020204"/>
              </a:rPr>
              <a:t>[verkoston nimi]</a:t>
            </a:r>
            <a:endParaRPr lang="fi-FI" sz="1200" i="0" u="none" strike="noStrike" baseline="0">
              <a:solidFill>
                <a:srgbClr val="000000"/>
              </a:solidFill>
              <a:latin typeface="Arial" panose="020B0604020202020204" pitchFamily="34" charset="0"/>
            </a:endParaRPr>
          </a:p>
          <a:p>
            <a:pPr algn="ctr"/>
            <a:endParaRPr lang="fi-FI" sz="1000">
              <a:solidFill>
                <a:prstClr val="black"/>
              </a:solidFill>
              <a:latin typeface="Arial" panose="020B0604020202020204"/>
            </a:endParaRPr>
          </a:p>
          <a:p>
            <a:pPr algn="ctr"/>
            <a:endParaRPr lang="fi-FI" sz="800" b="1">
              <a:solidFill>
                <a:prstClr val="black"/>
              </a:solidFill>
              <a:latin typeface="Arial" panose="020B0604020202020204"/>
            </a:endParaRPr>
          </a:p>
          <a:p>
            <a:pPr algn="ctr"/>
            <a:endParaRPr lang="fi-FI" sz="1000" b="1">
              <a:solidFill>
                <a:prstClr val="black"/>
              </a:solidFill>
              <a:latin typeface="Arial" panose="020B0604020202020204"/>
            </a:endParaRPr>
          </a:p>
          <a:p>
            <a:pPr algn="ctr"/>
            <a:endParaRPr lang="fi-FI" sz="1000" b="1">
              <a:solidFill>
                <a:prstClr val="black"/>
              </a:solidFill>
              <a:latin typeface="Arial" panose="020B0604020202020204"/>
            </a:endParaRPr>
          </a:p>
          <a:p>
            <a:pPr algn="ctr"/>
            <a:endParaRPr lang="fi-FI" sz="1000" b="1">
              <a:solidFill>
                <a:prstClr val="black"/>
              </a:solidFill>
              <a:latin typeface="Arial" panose="020B0604020202020204"/>
            </a:endParaRPr>
          </a:p>
          <a:p>
            <a:pPr algn="ctr"/>
            <a:endParaRPr lang="fi-FI" sz="1000" b="1">
              <a:solidFill>
                <a:prstClr val="black"/>
              </a:solidFill>
              <a:latin typeface="Arial" panose="020B0604020202020204"/>
            </a:endParaRPr>
          </a:p>
        </p:txBody>
      </p:sp>
      <p:sp>
        <p:nvSpPr>
          <p:cNvPr id="27" name="Suorakulmio 26">
            <a:extLst>
              <a:ext uri="{FF2B5EF4-FFF2-40B4-BE49-F238E27FC236}">
                <a16:creationId xmlns:a16="http://schemas.microsoft.com/office/drawing/2014/main" id="{C36716C3-058D-4809-B13E-ED22C6EF8EB5}"/>
              </a:ext>
            </a:extLst>
          </p:cNvPr>
          <p:cNvSpPr/>
          <p:nvPr/>
        </p:nvSpPr>
        <p:spPr>
          <a:xfrm>
            <a:off x="2153570" y="2289667"/>
            <a:ext cx="2244297" cy="3920633"/>
          </a:xfrm>
          <a:prstGeom prst="rect">
            <a:avLst/>
          </a:prstGeom>
          <a:solidFill>
            <a:schemeClr val="bg1">
              <a:lumMod val="9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400" b="1">
                <a:solidFill>
                  <a:prstClr val="black"/>
                </a:solidFill>
                <a:latin typeface="Arial" panose="020B0604020202020204"/>
              </a:rPr>
              <a:t>[kohderyhmä 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i-FI" sz="1200">
                <a:solidFill>
                  <a:prstClr val="black"/>
                </a:solidFill>
                <a:latin typeface="Arial" panose="020B0604020202020204"/>
              </a:rPr>
              <a:t>[nimi]</a:t>
            </a:r>
          </a:p>
          <a:p>
            <a:pPr marL="0" marR="0" lvl="0" indent="0" algn="ctr" defTabSz="914400" rtl="0" eaLnBrk="1" fontAlgn="auto" latinLnBrk="0" hangingPunct="1">
              <a:lnSpc>
                <a:spcPct val="100000"/>
              </a:lnSpc>
              <a:spcBef>
                <a:spcPts val="0"/>
              </a:spcBef>
              <a:spcAft>
                <a:spcPts val="0"/>
              </a:spcAft>
              <a:buClrTx/>
              <a:buSzTx/>
              <a:buFontTx/>
              <a:buNone/>
              <a:tabLst/>
              <a:defRPr/>
            </a:pPr>
            <a:r>
              <a:rPr lang="fi-FI" sz="1200">
                <a:solidFill>
                  <a:prstClr val="black"/>
                </a:solidFill>
                <a:latin typeface="Arial" panose="020B0604020202020204"/>
              </a:rPr>
              <a:t>[nimi]</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i-FI" sz="1200">
              <a:solidFill>
                <a:prstClr val="black"/>
              </a:solidFill>
              <a:latin typeface="Arial" panose="020B060402020202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prstClr val="black"/>
                </a:solidFill>
                <a:effectLst/>
                <a:uLnTx/>
                <a:uFillTx/>
                <a:latin typeface="Arial" panose="020B0604020202020204"/>
                <a:ea typeface="+mn-ea"/>
                <a:cs typeface="+mn-cs"/>
              </a:rPr>
              <a:t>[verkoston nimi]</a:t>
            </a:r>
          </a:p>
          <a:p>
            <a:pPr algn="ctr">
              <a:defRPr/>
            </a:pPr>
            <a:r>
              <a:rPr kumimoji="0" lang="fi-FI" sz="1200" b="0" i="0" u="none" strike="noStrike" kern="1200" cap="none" spc="0" normalizeH="0" baseline="0" noProof="0">
                <a:ln>
                  <a:noFill/>
                </a:ln>
                <a:solidFill>
                  <a:prstClr val="black"/>
                </a:solidFill>
                <a:effectLst/>
                <a:uLnTx/>
                <a:uFillTx/>
                <a:latin typeface="Arial" panose="020B0604020202020204"/>
                <a:ea typeface="+mn-ea"/>
                <a:cs typeface="+mn-cs"/>
              </a:rPr>
              <a:t>[verkoston nimi]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 name="Suorakulmio 31">
            <a:extLst>
              <a:ext uri="{FF2B5EF4-FFF2-40B4-BE49-F238E27FC236}">
                <a16:creationId xmlns:a16="http://schemas.microsoft.com/office/drawing/2014/main" id="{71F739FA-6692-4E82-8A2C-AD1EE8FA6E02}"/>
              </a:ext>
            </a:extLst>
          </p:cNvPr>
          <p:cNvSpPr/>
          <p:nvPr/>
        </p:nvSpPr>
        <p:spPr>
          <a:xfrm>
            <a:off x="5607648" y="994483"/>
            <a:ext cx="2398895" cy="953711"/>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prstClr val="black"/>
                </a:solidFill>
                <a:effectLst/>
                <a:uLnTx/>
                <a:uFillTx/>
                <a:latin typeface="Arial" panose="020B0604020202020204"/>
                <a:ea typeface="+mn-ea"/>
                <a:cs typeface="+mn-cs"/>
              </a:rPr>
              <a:t>VALMISTELURYHMÄ</a:t>
            </a:r>
          </a:p>
          <a:p>
            <a:pPr>
              <a:defRPr/>
            </a:pPr>
            <a:r>
              <a:rPr lang="fi-FI" sz="1200" b="1">
                <a:solidFill>
                  <a:prstClr val="black"/>
                </a:solidFill>
                <a:latin typeface="Arial" panose="020B0604020202020204"/>
              </a:rPr>
              <a:t>koordinaattori </a:t>
            </a:r>
          </a:p>
          <a:p>
            <a:pPr>
              <a:defRPr/>
            </a:pPr>
            <a:r>
              <a:rPr lang="fi-FI" sz="1200" b="1">
                <a:solidFill>
                  <a:prstClr val="black"/>
                </a:solidFill>
                <a:latin typeface="Arial" panose="020B0604020202020204"/>
              </a:rPr>
              <a:t>Sihteeristö</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1"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1"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1" i="0" u="none" strike="noStrike" kern="1200" cap="none" spc="0" normalizeH="0" baseline="0" noProof="0">
              <a:ln>
                <a:noFill/>
              </a:ln>
              <a:solidFill>
                <a:prstClr val="black"/>
              </a:solidFill>
              <a:effectLst/>
              <a:uLnTx/>
              <a:uFillTx/>
              <a:latin typeface="Arial" panose="020B0604020202020204"/>
              <a:ea typeface="+mn-ea"/>
              <a:cs typeface="+mn-cs"/>
            </a:endParaRPr>
          </a:p>
        </p:txBody>
      </p:sp>
      <p:cxnSp>
        <p:nvCxnSpPr>
          <p:cNvPr id="33" name="Suora yhdysviiva 32">
            <a:extLst>
              <a:ext uri="{FF2B5EF4-FFF2-40B4-BE49-F238E27FC236}">
                <a16:creationId xmlns:a16="http://schemas.microsoft.com/office/drawing/2014/main" id="{1C13B166-8B0A-4442-A557-6E561C93AC00}"/>
              </a:ext>
            </a:extLst>
          </p:cNvPr>
          <p:cNvCxnSpPr>
            <a:cxnSpLocks/>
            <a:stCxn id="32" idx="1"/>
            <a:endCxn id="4" idx="3"/>
          </p:cNvCxnSpPr>
          <p:nvPr/>
        </p:nvCxnSpPr>
        <p:spPr>
          <a:xfrm flipH="1">
            <a:off x="5330854" y="1471339"/>
            <a:ext cx="2767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Yhdistin: Kulma 7">
            <a:extLst>
              <a:ext uri="{FF2B5EF4-FFF2-40B4-BE49-F238E27FC236}">
                <a16:creationId xmlns:a16="http://schemas.microsoft.com/office/drawing/2014/main" id="{DF77C893-F553-4810-9FD9-173A21BD094A}"/>
              </a:ext>
            </a:extLst>
          </p:cNvPr>
          <p:cNvCxnSpPr>
            <a:cxnSpLocks/>
            <a:stCxn id="27" idx="0"/>
            <a:endCxn id="32" idx="2"/>
          </p:cNvCxnSpPr>
          <p:nvPr/>
        </p:nvCxnSpPr>
        <p:spPr>
          <a:xfrm rot="5400000" flipH="1" flipV="1">
            <a:off x="4870671" y="353243"/>
            <a:ext cx="341473" cy="3531377"/>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5" name="Yhdistin: Kulma 14">
            <a:extLst>
              <a:ext uri="{FF2B5EF4-FFF2-40B4-BE49-F238E27FC236}">
                <a16:creationId xmlns:a16="http://schemas.microsoft.com/office/drawing/2014/main" id="{17E12A57-EB6D-43F2-90C7-3115B4E6699F}"/>
              </a:ext>
            </a:extLst>
          </p:cNvPr>
          <p:cNvCxnSpPr>
            <a:cxnSpLocks/>
            <a:stCxn id="9" idx="0"/>
            <a:endCxn id="32" idx="2"/>
          </p:cNvCxnSpPr>
          <p:nvPr/>
        </p:nvCxnSpPr>
        <p:spPr>
          <a:xfrm rot="5400000" flipH="1" flipV="1">
            <a:off x="6055898" y="1538470"/>
            <a:ext cx="341473" cy="1160923"/>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8" name="Yhdistin: Kulma 17">
            <a:extLst>
              <a:ext uri="{FF2B5EF4-FFF2-40B4-BE49-F238E27FC236}">
                <a16:creationId xmlns:a16="http://schemas.microsoft.com/office/drawing/2014/main" id="{012F8E08-52FB-4943-A186-9E758BED71A4}"/>
              </a:ext>
            </a:extLst>
          </p:cNvPr>
          <p:cNvCxnSpPr>
            <a:cxnSpLocks/>
            <a:stCxn id="22" idx="0"/>
            <a:endCxn id="32" idx="2"/>
          </p:cNvCxnSpPr>
          <p:nvPr/>
        </p:nvCxnSpPr>
        <p:spPr>
          <a:xfrm rot="16200000" flipV="1">
            <a:off x="7236084" y="1519207"/>
            <a:ext cx="341473" cy="1199447"/>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45" name="Tekstiruutu 44">
            <a:extLst>
              <a:ext uri="{FF2B5EF4-FFF2-40B4-BE49-F238E27FC236}">
                <a16:creationId xmlns:a16="http://schemas.microsoft.com/office/drawing/2014/main" id="{02E1A087-7BF5-4FFE-9444-3F4EFC74BD74}"/>
              </a:ext>
            </a:extLst>
          </p:cNvPr>
          <p:cNvSpPr txBox="1"/>
          <p:nvPr/>
        </p:nvSpPr>
        <p:spPr>
          <a:xfrm>
            <a:off x="8006542" y="6274003"/>
            <a:ext cx="3878290" cy="415498"/>
          </a:xfrm>
          <a:prstGeom prst="rect">
            <a:avLst/>
          </a:prstGeom>
          <a:noFill/>
          <a:ln>
            <a:noFill/>
          </a:ln>
        </p:spPr>
        <p:txBody>
          <a:bodyPr wrap="square" rtlCol="0">
            <a:spAutoFit/>
          </a:bodyPr>
          <a:lstStyle/>
          <a:p>
            <a:r>
              <a:rPr lang="fi-FI" sz="1050" u="sng"/>
              <a:t>Alleviivattu</a:t>
            </a:r>
            <a:r>
              <a:rPr lang="fi-FI" sz="1050">
                <a:solidFill>
                  <a:schemeClr val="accent1"/>
                </a:solidFill>
              </a:rPr>
              <a:t>=</a:t>
            </a:r>
            <a:r>
              <a:rPr lang="fi-FI" sz="1050"/>
              <a:t>Strateginen taso</a:t>
            </a:r>
          </a:p>
          <a:p>
            <a:r>
              <a:rPr lang="fi-FI" sz="1050">
                <a:solidFill>
                  <a:schemeClr val="accent1"/>
                </a:solidFill>
              </a:rPr>
              <a:t>Sininen</a:t>
            </a:r>
            <a:r>
              <a:rPr lang="fi-FI" sz="1050"/>
              <a:t> </a:t>
            </a:r>
            <a:r>
              <a:rPr lang="fi-FI" sz="1050">
                <a:solidFill>
                  <a:schemeClr val="accent1"/>
                </a:solidFill>
              </a:rPr>
              <a:t>väri</a:t>
            </a:r>
            <a:r>
              <a:rPr lang="fi-FI" sz="1050" i="0" u="none" strike="noStrike" baseline="0">
                <a:solidFill>
                  <a:srgbClr val="000000"/>
                </a:solidFill>
              </a:rPr>
              <a:t>= Järjestöjä, yrityksiä ym. kumppaneita mukana</a:t>
            </a:r>
          </a:p>
        </p:txBody>
      </p:sp>
      <p:sp>
        <p:nvSpPr>
          <p:cNvPr id="46" name="Suorakulmio 45">
            <a:extLst>
              <a:ext uri="{FF2B5EF4-FFF2-40B4-BE49-F238E27FC236}">
                <a16:creationId xmlns:a16="http://schemas.microsoft.com/office/drawing/2014/main" id="{3010C760-9976-4AC9-B2F4-27993C8BAF10}"/>
              </a:ext>
            </a:extLst>
          </p:cNvPr>
          <p:cNvSpPr/>
          <p:nvPr/>
        </p:nvSpPr>
        <p:spPr>
          <a:xfrm>
            <a:off x="9244764" y="2289666"/>
            <a:ext cx="2244297" cy="3920633"/>
          </a:xfrm>
          <a:prstGeom prst="rect">
            <a:avLst/>
          </a:prstGeom>
          <a:solidFill>
            <a:schemeClr val="bg1">
              <a:lumMod val="9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algn="ctr">
              <a:defRPr/>
            </a:pPr>
            <a:r>
              <a:rPr lang="fi-FI" sz="1400" b="1">
                <a:solidFill>
                  <a:prstClr val="black"/>
                </a:solidFill>
                <a:latin typeface="Arial" panose="020B0604020202020204"/>
              </a:rPr>
              <a:t>SEURATTAVAT OHJELMAT JA PROJEKTIT</a:t>
            </a:r>
          </a:p>
          <a:p>
            <a:pPr algn="ctr"/>
            <a:endParaRPr lang="fi-FI" sz="1000" b="1">
              <a:solidFill>
                <a:prstClr val="black"/>
              </a:solidFill>
              <a:latin typeface="Arial" panose="020B0604020202020204"/>
            </a:endParaRPr>
          </a:p>
          <a:p>
            <a:pPr algn="ctr"/>
            <a:r>
              <a:rPr lang="fi-FI" sz="1200">
                <a:solidFill>
                  <a:prstClr val="black"/>
                </a:solidFill>
                <a:latin typeface="Arial" panose="020B0604020202020204"/>
              </a:rPr>
              <a:t>[ohjelman nimi]</a:t>
            </a:r>
          </a:p>
          <a:p>
            <a:pPr algn="ctr"/>
            <a:endParaRPr lang="fi-FI" sz="1200">
              <a:solidFill>
                <a:prstClr val="black"/>
              </a:solidFill>
              <a:latin typeface="Arial" panose="020B0604020202020204"/>
            </a:endParaRPr>
          </a:p>
          <a:p>
            <a:pPr algn="ctr"/>
            <a:r>
              <a:rPr lang="fi-FI" sz="1200">
                <a:solidFill>
                  <a:prstClr val="black"/>
                </a:solidFill>
                <a:latin typeface="Arial" panose="020B0604020202020204"/>
              </a:rPr>
              <a:t>[projektin nimi]</a:t>
            </a:r>
          </a:p>
          <a:p>
            <a:pPr algn="ctr"/>
            <a:r>
              <a:rPr lang="fi-FI" sz="1200">
                <a:solidFill>
                  <a:schemeClr val="accent1"/>
                </a:solidFill>
                <a:latin typeface="Arial" panose="020B0604020202020204"/>
              </a:rPr>
              <a:t>[projektin nimi]</a:t>
            </a:r>
          </a:p>
          <a:p>
            <a:pPr algn="ctr"/>
            <a:endParaRPr lang="fi-FI" sz="1000">
              <a:solidFill>
                <a:prstClr val="black"/>
              </a:solidFill>
              <a:latin typeface="Arial" panose="020B0604020202020204"/>
            </a:endParaRPr>
          </a:p>
          <a:p>
            <a:pPr algn="ctr"/>
            <a:endParaRPr lang="fi-FI" sz="1000">
              <a:solidFill>
                <a:prstClr val="black"/>
              </a:solidFill>
              <a:latin typeface="Arial" panose="020B0604020202020204"/>
            </a:endParaRPr>
          </a:p>
          <a:p>
            <a:pPr algn="ctr"/>
            <a:endParaRPr lang="fi-FI" sz="1000" b="1">
              <a:solidFill>
                <a:prstClr val="black"/>
              </a:solidFill>
              <a:latin typeface="Arial" panose="020B0604020202020204"/>
            </a:endParaRPr>
          </a:p>
          <a:p>
            <a:pPr algn="ctr"/>
            <a:endParaRPr lang="fi-FI" sz="1000" b="1">
              <a:solidFill>
                <a:prstClr val="black"/>
              </a:solidFill>
              <a:latin typeface="Arial" panose="020B0604020202020204"/>
            </a:endParaRPr>
          </a:p>
        </p:txBody>
      </p:sp>
      <p:cxnSp>
        <p:nvCxnSpPr>
          <p:cNvPr id="48" name="Yhdistin: Kulma 47">
            <a:extLst>
              <a:ext uri="{FF2B5EF4-FFF2-40B4-BE49-F238E27FC236}">
                <a16:creationId xmlns:a16="http://schemas.microsoft.com/office/drawing/2014/main" id="{D710E954-45C6-452E-BFB7-4055C3DB58A9}"/>
              </a:ext>
            </a:extLst>
          </p:cNvPr>
          <p:cNvCxnSpPr>
            <a:stCxn id="32" idx="2"/>
            <a:endCxn id="46" idx="0"/>
          </p:cNvCxnSpPr>
          <p:nvPr/>
        </p:nvCxnSpPr>
        <p:spPr>
          <a:xfrm rot="16200000" flipH="1">
            <a:off x="8416268" y="339021"/>
            <a:ext cx="341472" cy="3559817"/>
          </a:xfrm>
          <a:prstGeom prst="bentConnector3">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72261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6B340E5-DC5C-4C14-BAB4-54D893B0AEF1}"/>
              </a:ext>
            </a:extLst>
          </p:cNvPr>
          <p:cNvSpPr>
            <a:spLocks noGrp="1"/>
          </p:cNvSpPr>
          <p:nvPr>
            <p:ph type="title"/>
          </p:nvPr>
        </p:nvSpPr>
        <p:spPr>
          <a:xfrm>
            <a:off x="457199" y="408562"/>
            <a:ext cx="11346874" cy="787615"/>
          </a:xfrm>
        </p:spPr>
        <p:txBody>
          <a:bodyPr/>
          <a:lstStyle/>
          <a:p>
            <a:r>
              <a:rPr lang="en-GB" sz="2400" err="1">
                <a:latin typeface="Arial Black"/>
              </a:rPr>
              <a:t>Tuotokset</a:t>
            </a:r>
            <a:r>
              <a:rPr lang="en-GB" sz="2400">
                <a:latin typeface="Arial Black"/>
              </a:rPr>
              <a:t> </a:t>
            </a:r>
            <a:r>
              <a:rPr lang="en-GB" sz="2400" err="1">
                <a:latin typeface="Arial Black"/>
              </a:rPr>
              <a:t>tiekartalla</a:t>
            </a:r>
            <a:endParaRPr lang="en-GB" sz="2400">
              <a:latin typeface="Arial Black"/>
            </a:endParaRPr>
          </a:p>
        </p:txBody>
      </p:sp>
      <p:graphicFrame>
        <p:nvGraphicFramePr>
          <p:cNvPr id="33" name="Table 32">
            <a:extLst>
              <a:ext uri="{FF2B5EF4-FFF2-40B4-BE49-F238E27FC236}">
                <a16:creationId xmlns:a16="http://schemas.microsoft.com/office/drawing/2014/main" id="{B61AE8F6-18DC-4B27-AFC5-FED5E141A75A}"/>
              </a:ext>
            </a:extLst>
          </p:cNvPr>
          <p:cNvGraphicFramePr>
            <a:graphicFrameLocks noGrp="1"/>
          </p:cNvGraphicFramePr>
          <p:nvPr/>
        </p:nvGraphicFramePr>
        <p:xfrm>
          <a:off x="457199" y="802373"/>
          <a:ext cx="11346873" cy="5157411"/>
        </p:xfrm>
        <a:graphic>
          <a:graphicData uri="http://schemas.openxmlformats.org/drawingml/2006/table">
            <a:tbl>
              <a:tblPr firstRow="1">
                <a:tableStyleId>{616DA210-FB5B-4158-B5E0-FEB733F419BA}</a:tableStyleId>
              </a:tblPr>
              <a:tblGrid>
                <a:gridCol w="318062">
                  <a:extLst>
                    <a:ext uri="{9D8B030D-6E8A-4147-A177-3AD203B41FA5}">
                      <a16:colId xmlns:a16="http://schemas.microsoft.com/office/drawing/2014/main" val="20000"/>
                    </a:ext>
                  </a:extLst>
                </a:gridCol>
                <a:gridCol w="1341425">
                  <a:extLst>
                    <a:ext uri="{9D8B030D-6E8A-4147-A177-3AD203B41FA5}">
                      <a16:colId xmlns:a16="http://schemas.microsoft.com/office/drawing/2014/main" val="1584706731"/>
                    </a:ext>
                  </a:extLst>
                </a:gridCol>
                <a:gridCol w="1031248">
                  <a:extLst>
                    <a:ext uri="{9D8B030D-6E8A-4147-A177-3AD203B41FA5}">
                      <a16:colId xmlns:a16="http://schemas.microsoft.com/office/drawing/2014/main" val="4287374029"/>
                    </a:ext>
                  </a:extLst>
                </a:gridCol>
                <a:gridCol w="3217882">
                  <a:extLst>
                    <a:ext uri="{9D8B030D-6E8A-4147-A177-3AD203B41FA5}">
                      <a16:colId xmlns:a16="http://schemas.microsoft.com/office/drawing/2014/main" val="1812680871"/>
                    </a:ext>
                  </a:extLst>
                </a:gridCol>
                <a:gridCol w="1812752">
                  <a:extLst>
                    <a:ext uri="{9D8B030D-6E8A-4147-A177-3AD203B41FA5}">
                      <a16:colId xmlns:a16="http://schemas.microsoft.com/office/drawing/2014/main" val="2198577776"/>
                    </a:ext>
                  </a:extLst>
                </a:gridCol>
                <a:gridCol w="1812752">
                  <a:extLst>
                    <a:ext uri="{9D8B030D-6E8A-4147-A177-3AD203B41FA5}">
                      <a16:colId xmlns:a16="http://schemas.microsoft.com/office/drawing/2014/main" val="3234188391"/>
                    </a:ext>
                  </a:extLst>
                </a:gridCol>
                <a:gridCol w="1812752">
                  <a:extLst>
                    <a:ext uri="{9D8B030D-6E8A-4147-A177-3AD203B41FA5}">
                      <a16:colId xmlns:a16="http://schemas.microsoft.com/office/drawing/2014/main" val="1591183144"/>
                    </a:ext>
                  </a:extLst>
                </a:gridCol>
              </a:tblGrid>
              <a:tr h="654697">
                <a:tc rowSpan="2" gridSpan="2">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r>
                        <a:rPr lang="en-GB" sz="1050" baseline="0"/>
                        <a:t>RAG</a:t>
                      </a:r>
                      <a:endParaRPr lang="en-GB" sz="1050" baseline="0">
                        <a:solidFill>
                          <a:schemeClr val="bg1"/>
                        </a:solidFill>
                        <a:latin typeface="+mn-lt"/>
                        <a:cs typeface="Calibri"/>
                      </a:endParaRPr>
                    </a:p>
                  </a:txBody>
                  <a:tcPr marL="91430" marR="91430" marT="45726" marB="45726" anchor="b">
                    <a:solidFill>
                      <a:schemeClr val="bg1">
                        <a:lumMod val="85000"/>
                      </a:schemeClr>
                    </a:solidFill>
                  </a:tcPr>
                </a:tc>
                <a:tc rowSpan="2" hMerge="1">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r>
                        <a:rPr lang="fi-FI" sz="1400" baseline="0"/>
                        <a:t>H2 2021</a:t>
                      </a:r>
                      <a:endParaRPr lang="en-GB" sz="1400" baseline="0">
                        <a:solidFill>
                          <a:schemeClr val="bg1"/>
                        </a:solidFill>
                        <a:latin typeface="+mn-lt"/>
                        <a:cs typeface="Calibri"/>
                      </a:endParaRPr>
                    </a:p>
                  </a:txBody>
                  <a:tcPr marL="91430" marR="91430" marT="45726" marB="45726"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fi-FI" sz="1400" baseline="0"/>
                        <a:t>2022</a:t>
                      </a:r>
                      <a:endParaRPr lang="en-GB" sz="1400" baseline="0">
                        <a:solidFill>
                          <a:schemeClr val="bg1"/>
                        </a:solidFill>
                        <a:latin typeface="+mn-lt"/>
                        <a:cs typeface="Calibri"/>
                      </a:endParaRPr>
                    </a:p>
                  </a:txBody>
                  <a:tcPr marL="91430" marR="91430" marT="45726" marB="45726"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r>
                        <a:rPr lang="fi-FI" sz="1400" baseline="0"/>
                        <a:t>2023</a:t>
                      </a:r>
                      <a:endParaRPr lang="en-GB" sz="1400" baseline="0">
                        <a:solidFill>
                          <a:schemeClr val="bg1"/>
                        </a:solidFill>
                        <a:latin typeface="+mn-lt"/>
                        <a:cs typeface="Calibri"/>
                      </a:endParaRPr>
                    </a:p>
                  </a:txBody>
                  <a:tcPr marL="91430" marR="91430" marT="45726" marB="45726"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r>
                        <a:rPr lang="fi-FI" sz="1400" baseline="0"/>
                        <a:t>2024</a:t>
                      </a:r>
                      <a:endParaRPr lang="en-GB" sz="1400" baseline="0">
                        <a:solidFill>
                          <a:schemeClr val="bg1"/>
                        </a:solidFill>
                        <a:latin typeface="+mn-lt"/>
                        <a:cs typeface="Calibri"/>
                      </a:endParaRPr>
                    </a:p>
                  </a:txBody>
                  <a:tcPr marL="91430" marR="91430" marT="45726" marB="45726"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r>
                        <a:rPr lang="en-GB" sz="1400" baseline="0"/>
                        <a:t>2025</a:t>
                      </a:r>
                      <a:endParaRPr lang="en-GB" sz="1400" baseline="0">
                        <a:solidFill>
                          <a:schemeClr val="tx1"/>
                        </a:solidFill>
                        <a:latin typeface="+mn-lt"/>
                        <a:cs typeface="Calibri"/>
                      </a:endParaRPr>
                    </a:p>
                  </a:txBody>
                  <a:tcPr marL="91430" marR="91430" marT="45726" marB="45726" anchor="ctr">
                    <a:solidFill>
                      <a:schemeClr val="bg1">
                        <a:lumMod val="85000"/>
                      </a:schemeClr>
                    </a:solidFill>
                  </a:tcPr>
                </a:tc>
                <a:extLst>
                  <a:ext uri="{0D108BD9-81ED-4DB2-BD59-A6C34878D82A}">
                    <a16:rowId xmlns:a16="http://schemas.microsoft.com/office/drawing/2014/main" val="10000"/>
                  </a:ext>
                </a:extLst>
              </a:tr>
              <a:tr h="230472">
                <a:tc gridSpan="2" vMerge="1">
                  <a:txBody>
                    <a:bodyPr/>
                    <a:lstStyle/>
                    <a:p>
                      <a:endParaRPr lang="en-GB"/>
                    </a:p>
                  </a:txBody>
                  <a:tcPr/>
                </a:tc>
                <a:tc hMerge="1" vMerge="1">
                  <a:txBody>
                    <a:bodyPr/>
                    <a:lstStyle/>
                    <a:p>
                      <a:endParaRPr lang="en-GB"/>
                    </a:p>
                  </a:txBody>
                  <a:tcPr/>
                </a:tc>
                <a:tc>
                  <a:txBody>
                    <a:bodyPr/>
                    <a:lstStyle/>
                    <a:p>
                      <a:pPr marL="0" indent="0" algn="ctr">
                        <a:buFont typeface="+mj-lt"/>
                        <a:buNone/>
                      </a:pPr>
                      <a:endParaRPr lang="en-GB" sz="100" b="1" baseline="0">
                        <a:solidFill>
                          <a:schemeClr val="tx1"/>
                        </a:solidFill>
                        <a:latin typeface="Calibri" pitchFamily="34" charset="0"/>
                        <a:cs typeface="Calibri" pitchFamily="34" charset="0"/>
                      </a:endParaRPr>
                    </a:p>
                  </a:txBody>
                  <a:tcPr marL="91430" marR="91430" marT="45726" marB="45726" anchor="ctr"/>
                </a:tc>
                <a:tc>
                  <a:txBody>
                    <a:bodyPr/>
                    <a:lstStyle/>
                    <a:p>
                      <a:pPr marL="0" indent="0" algn="ctr">
                        <a:buFont typeface="+mj-lt"/>
                        <a:buNone/>
                      </a:pPr>
                      <a:endParaRPr lang="en-GB" sz="100" b="1" baseline="0">
                        <a:solidFill>
                          <a:schemeClr val="tx1"/>
                        </a:solidFill>
                        <a:latin typeface="Calibri" pitchFamily="34" charset="0"/>
                        <a:cs typeface="Calibri" pitchFamily="34" charset="0"/>
                      </a:endParaRPr>
                    </a:p>
                  </a:txBody>
                  <a:tcPr marL="91430" marR="91430" marT="45726" marB="45726" anchor="ctr"/>
                </a:tc>
                <a:tc>
                  <a:txBody>
                    <a:bodyPr/>
                    <a:lstStyle/>
                    <a:p>
                      <a:pPr marL="0" indent="0" algn="ctr">
                        <a:buFont typeface="+mj-lt"/>
                        <a:buNone/>
                      </a:pPr>
                      <a:endParaRPr lang="en-GB" sz="100" b="1" baseline="0">
                        <a:solidFill>
                          <a:schemeClr val="tx1"/>
                        </a:solidFill>
                        <a:latin typeface="Calibri" pitchFamily="34" charset="0"/>
                        <a:cs typeface="Calibri" pitchFamily="34" charset="0"/>
                      </a:endParaRPr>
                    </a:p>
                  </a:txBody>
                  <a:tcPr marL="91430" marR="91430" marT="45726" marB="45726" anchor="ctr"/>
                </a:tc>
                <a:tc>
                  <a:txBody>
                    <a:bodyPr/>
                    <a:lstStyle/>
                    <a:p>
                      <a:pPr marL="0" indent="0" algn="ctr">
                        <a:buFont typeface="+mj-lt"/>
                        <a:buNone/>
                      </a:pPr>
                      <a:endParaRPr lang="en-GB" sz="100" b="1" baseline="0">
                        <a:solidFill>
                          <a:schemeClr val="tx1"/>
                        </a:solidFill>
                        <a:latin typeface="Calibri" pitchFamily="34" charset="0"/>
                        <a:cs typeface="Calibri" pitchFamily="34" charset="0"/>
                      </a:endParaRPr>
                    </a:p>
                  </a:txBody>
                  <a:tcPr marL="91430" marR="91430" marT="45726" marB="45726" anchor="ctr"/>
                </a:tc>
                <a:tc>
                  <a:txBody>
                    <a:bodyPr/>
                    <a:lstStyle/>
                    <a:p>
                      <a:pPr marL="0" indent="0" algn="ctr">
                        <a:buFont typeface="+mj-lt"/>
                        <a:buNone/>
                      </a:pPr>
                      <a:endParaRPr lang="en-GB" sz="100" b="1" baseline="0">
                        <a:solidFill>
                          <a:schemeClr val="tx1"/>
                        </a:solidFill>
                        <a:latin typeface="Calibri" pitchFamily="34" charset="0"/>
                        <a:cs typeface="Calibri" pitchFamily="34" charset="0"/>
                      </a:endParaRPr>
                    </a:p>
                  </a:txBody>
                  <a:tcPr marL="91430" marR="91430" marT="45726" marB="45726" anchor="ctr"/>
                </a:tc>
                <a:extLst>
                  <a:ext uri="{0D108BD9-81ED-4DB2-BD59-A6C34878D82A}">
                    <a16:rowId xmlns:a16="http://schemas.microsoft.com/office/drawing/2014/main" val="10001"/>
                  </a:ext>
                </a:extLst>
              </a:tr>
              <a:tr h="1097517">
                <a:tc>
                  <a:txBody>
                    <a:bodyPr/>
                    <a:lstStyle/>
                    <a:p>
                      <a:pPr marL="0" indent="0" algn="ctr">
                        <a:buFont typeface="+mj-lt"/>
                        <a:buNone/>
                      </a:pPr>
                      <a:r>
                        <a:rPr lang="fi-FI" sz="1000" u="none" baseline="0"/>
                        <a:t>A</a:t>
                      </a:r>
                      <a:endParaRPr lang="en-GB" sz="1000" b="1" u="none" baseline="0">
                        <a:solidFill>
                          <a:srgbClr val="F7F7F7"/>
                        </a:solidFill>
                        <a:latin typeface="Calibri"/>
                        <a:cs typeface="Calibri"/>
                      </a:endParaRPr>
                    </a:p>
                  </a:txBody>
                  <a:tcPr marL="91430" marR="91430" marT="45726" marB="45726" anchor="ctr"/>
                </a:tc>
                <a:tc>
                  <a:txBody>
                    <a:bodyPr/>
                    <a:lstStyle/>
                    <a:p>
                      <a:pPr marL="0" lvl="0" indent="0" algn="ctr" defTabSz="914400" rtl="0" eaLnBrk="1" latinLnBrk="0" hangingPunct="1">
                        <a:buNone/>
                      </a:pPr>
                      <a:r>
                        <a:rPr lang="en-GB" sz="1050" u="none" kern="1200" baseline="0"/>
                        <a:t>[</a:t>
                      </a:r>
                      <a:r>
                        <a:rPr lang="en-GB" sz="1050" u="none" kern="1200" baseline="0" err="1"/>
                        <a:t>Toimenpide-kokonaisuus</a:t>
                      </a:r>
                      <a:r>
                        <a:rPr lang="en-GB" sz="1050" u="none" kern="1200" baseline="0"/>
                        <a:t>]</a:t>
                      </a:r>
                      <a:endParaRPr lang="fi-FI" sz="1050" u="none" kern="1200" baseline="0">
                        <a:solidFill>
                          <a:schemeClr val="tx1"/>
                        </a:solidFill>
                        <a:latin typeface="+mn-lt"/>
                        <a:ea typeface="+mn-ea"/>
                        <a:cs typeface="+mn-cs"/>
                      </a:endParaRPr>
                    </a:p>
                  </a:txBody>
                  <a:tcPr marL="91430" marR="91430" marT="45726" marB="45726" anchor="ctr">
                    <a:solidFill>
                      <a:schemeClr val="bg1">
                        <a:lumMod val="85000"/>
                      </a:schemeClr>
                    </a:solidFill>
                  </a:tcPr>
                </a:tc>
                <a:tc>
                  <a:txBody>
                    <a:bodyPr/>
                    <a:lstStyle/>
                    <a:p>
                      <a:pPr marL="0" indent="0" algn="ctr">
                        <a:buFont typeface="+mj-lt"/>
                        <a:buNone/>
                      </a:pPr>
                      <a:endParaRPr lang="fi-FI" sz="800" b="0" u="none" baseline="0">
                        <a:solidFill>
                          <a:schemeClr val="tx1"/>
                        </a:solidFill>
                        <a:latin typeface="Calibri" pitchFamily="34" charset="0"/>
                        <a:cs typeface="Calibri" pitchFamily="34" charset="0"/>
                      </a:endParaRPr>
                    </a:p>
                  </a:txBody>
                  <a:tcPr marL="91430" marR="91430" marT="45726" marB="45726" anchor="ctr"/>
                </a:tc>
                <a:tc>
                  <a:txBody>
                    <a:bodyPr/>
                    <a:lstStyle/>
                    <a:p>
                      <a:pPr marL="0" indent="0" algn="ctr">
                        <a:buFont typeface="+mj-lt"/>
                        <a:buNone/>
                      </a:pPr>
                      <a:endParaRPr lang="fi-FI" sz="800" b="0" u="none" baseline="0">
                        <a:solidFill>
                          <a:schemeClr val="tx1"/>
                        </a:solidFill>
                        <a:latin typeface="Calibri" pitchFamily="34" charset="0"/>
                        <a:cs typeface="Calibri" pitchFamily="34" charset="0"/>
                      </a:endParaRPr>
                    </a:p>
                  </a:txBody>
                  <a:tcPr marL="91430" marR="91430" marT="45726" marB="45726" anchor="ctr"/>
                </a:tc>
                <a:tc>
                  <a:txBody>
                    <a:bodyPr/>
                    <a:lstStyle/>
                    <a:p>
                      <a:pPr marL="0" indent="0" algn="ctr">
                        <a:buFont typeface="+mj-lt"/>
                        <a:buNone/>
                      </a:pPr>
                      <a:endParaRPr lang="fi-FI" sz="800" b="0" u="none" baseline="0">
                        <a:solidFill>
                          <a:schemeClr val="tx1"/>
                        </a:solidFill>
                        <a:latin typeface="Calibri" pitchFamily="34" charset="0"/>
                        <a:cs typeface="Calibri" pitchFamily="34" charset="0"/>
                      </a:endParaRPr>
                    </a:p>
                  </a:txBody>
                  <a:tcPr marL="91430" marR="91430" marT="45726" marB="45726" anchor="ctr"/>
                </a:tc>
                <a:tc>
                  <a:txBody>
                    <a:bodyPr/>
                    <a:lstStyle/>
                    <a:p>
                      <a:pPr marL="0" indent="0" algn="ctr">
                        <a:buFont typeface="+mj-lt"/>
                        <a:buNone/>
                      </a:pPr>
                      <a:endParaRPr lang="fi-FI" sz="800" b="0" u="none" baseline="0">
                        <a:solidFill>
                          <a:schemeClr val="tx1"/>
                        </a:solidFill>
                        <a:latin typeface="Calibri" pitchFamily="34" charset="0"/>
                        <a:cs typeface="Calibri" pitchFamily="34" charset="0"/>
                      </a:endParaRPr>
                    </a:p>
                  </a:txBody>
                  <a:tcPr marL="91430" marR="91430" marT="45726" marB="45726" anchor="ctr"/>
                </a:tc>
                <a:tc>
                  <a:txBody>
                    <a:bodyPr/>
                    <a:lstStyle/>
                    <a:p>
                      <a:pPr marL="0" indent="0" algn="ctr">
                        <a:buFont typeface="+mj-lt"/>
                        <a:buNone/>
                      </a:pPr>
                      <a:endParaRPr lang="fi-FI" sz="800" b="0" u="none" baseline="0">
                        <a:solidFill>
                          <a:schemeClr val="tx1"/>
                        </a:solidFill>
                        <a:latin typeface="Calibri" pitchFamily="34" charset="0"/>
                        <a:cs typeface="Calibri" pitchFamily="34" charset="0"/>
                      </a:endParaRPr>
                    </a:p>
                  </a:txBody>
                  <a:tcPr marL="91430" marR="91430" marT="45726" marB="45726" anchor="ctr"/>
                </a:tc>
                <a:extLst>
                  <a:ext uri="{0D108BD9-81ED-4DB2-BD59-A6C34878D82A}">
                    <a16:rowId xmlns:a16="http://schemas.microsoft.com/office/drawing/2014/main" val="10002"/>
                  </a:ext>
                </a:extLst>
              </a:tr>
              <a:tr h="1132940">
                <a:tc>
                  <a:txBody>
                    <a:bodyPr/>
                    <a:lstStyle/>
                    <a:p>
                      <a:pPr marL="0" indent="0" algn="ctr">
                        <a:buFont typeface="+mj-lt"/>
                        <a:buNone/>
                      </a:pPr>
                      <a:r>
                        <a:rPr lang="fi-FI" sz="1200" u="none" baseline="0"/>
                        <a:t>B</a:t>
                      </a:r>
                      <a:endParaRPr lang="fi-FI" sz="1200" b="1" u="none" baseline="0">
                        <a:solidFill>
                          <a:srgbClr val="F7F7F7"/>
                        </a:solidFill>
                        <a:latin typeface="Calibri"/>
                        <a:cs typeface="Calibri"/>
                      </a:endParaRPr>
                    </a:p>
                  </a:txBody>
                  <a:tcPr marL="91430" marR="91430" marT="45726" marB="4572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u="none" kern="1200" baseline="0"/>
                        <a:t>[</a:t>
                      </a:r>
                      <a:r>
                        <a:rPr lang="en-GB" sz="1050" u="none" kern="1200" baseline="0" err="1"/>
                        <a:t>Toimenpide-kokonaisuus</a:t>
                      </a:r>
                      <a:r>
                        <a:rPr lang="en-GB" sz="1050" u="none" kern="1200" baseline="0"/>
                        <a:t>]</a:t>
                      </a:r>
                      <a:endParaRPr lang="fi-FI" sz="1050" u="none" kern="1200" baseline="0"/>
                    </a:p>
                    <a:p>
                      <a:pPr marL="0" lvl="0" indent="0" algn="ctr" defTabSz="914400" rtl="0" eaLnBrk="1" latinLnBrk="0" hangingPunct="1">
                        <a:buNone/>
                      </a:pPr>
                      <a:endParaRPr lang="en-GB" sz="1050" u="none" kern="1200" baseline="0">
                        <a:solidFill>
                          <a:schemeClr val="tx1"/>
                        </a:solidFill>
                        <a:latin typeface="+mn-lt"/>
                        <a:ea typeface="+mn-ea"/>
                        <a:cs typeface="+mn-cs"/>
                      </a:endParaRPr>
                    </a:p>
                  </a:txBody>
                  <a:tcPr anchor="ctr">
                    <a:solidFill>
                      <a:schemeClr val="bg1">
                        <a:lumMod val="85000"/>
                      </a:schemeClr>
                    </a:solidFill>
                  </a:tcPr>
                </a:tc>
                <a:tc>
                  <a:txBody>
                    <a:bodyPr/>
                    <a:lstStyle/>
                    <a:p>
                      <a:pPr marL="171450" indent="-171450" algn="ctr">
                        <a:buFont typeface="Wingdings" panose="05000000000000000000" pitchFamily="2" charset="2"/>
                        <a:buChar char="§"/>
                      </a:pPr>
                      <a:endParaRPr lang="fi-FI" sz="800" b="0" u="none" baseline="0">
                        <a:solidFill>
                          <a:schemeClr val="tx1"/>
                        </a:solidFill>
                        <a:latin typeface="Calibri" pitchFamily="34" charset="0"/>
                        <a:cs typeface="Calibri" pitchFamily="34" charset="0"/>
                      </a:endParaRPr>
                    </a:p>
                  </a:txBody>
                  <a:tcPr marL="91430" marR="91430" marT="45726" marB="45726" anchor="ctr"/>
                </a:tc>
                <a:tc>
                  <a:txBody>
                    <a:bodyPr/>
                    <a:lstStyle/>
                    <a:p>
                      <a:pPr marL="171450" indent="-171450" algn="ctr">
                        <a:buFont typeface="Wingdings" panose="05000000000000000000" pitchFamily="2" charset="2"/>
                        <a:buChar char="§"/>
                      </a:pPr>
                      <a:endParaRPr lang="fi-FI" sz="800" b="0" u="none" baseline="0">
                        <a:solidFill>
                          <a:schemeClr val="tx1"/>
                        </a:solidFill>
                        <a:latin typeface="Calibri" pitchFamily="34" charset="0"/>
                        <a:cs typeface="Calibri" pitchFamily="34" charset="0"/>
                      </a:endParaRPr>
                    </a:p>
                  </a:txBody>
                  <a:tcPr marL="91430" marR="91430" marT="45726" marB="45726" anchor="ctr"/>
                </a:tc>
                <a:tc>
                  <a:txBody>
                    <a:bodyPr/>
                    <a:lstStyle/>
                    <a:p>
                      <a:pPr marL="171450" indent="-171450" algn="ctr">
                        <a:buFont typeface="Wingdings" panose="05000000000000000000" pitchFamily="2" charset="2"/>
                        <a:buChar char="§"/>
                      </a:pPr>
                      <a:endParaRPr lang="fi-FI" sz="800" b="0" u="none" baseline="0">
                        <a:solidFill>
                          <a:schemeClr val="tx1"/>
                        </a:solidFill>
                        <a:latin typeface="Calibri" pitchFamily="34" charset="0"/>
                        <a:cs typeface="Calibri" pitchFamily="34" charset="0"/>
                      </a:endParaRPr>
                    </a:p>
                  </a:txBody>
                  <a:tcPr marL="91430" marR="91430" marT="45726" marB="45726" anchor="ctr"/>
                </a:tc>
                <a:tc>
                  <a:txBody>
                    <a:bodyPr/>
                    <a:lstStyle/>
                    <a:p>
                      <a:pPr marL="171450" indent="-171450" algn="ctr">
                        <a:buFont typeface="Wingdings" panose="05000000000000000000" pitchFamily="2" charset="2"/>
                        <a:buChar char="§"/>
                      </a:pPr>
                      <a:endParaRPr lang="fi-FI" sz="800" b="0" u="none" baseline="0">
                        <a:solidFill>
                          <a:schemeClr val="tx1"/>
                        </a:solidFill>
                        <a:latin typeface="Calibri" pitchFamily="34" charset="0"/>
                        <a:cs typeface="Calibri" pitchFamily="34" charset="0"/>
                      </a:endParaRPr>
                    </a:p>
                  </a:txBody>
                  <a:tcPr marL="91430" marR="91430" marT="45726" marB="45726" anchor="ctr"/>
                </a:tc>
                <a:tc>
                  <a:txBody>
                    <a:bodyPr/>
                    <a:lstStyle/>
                    <a:p>
                      <a:pPr marL="171450" indent="-171450" algn="ctr">
                        <a:buFont typeface="Wingdings" panose="05000000000000000000" pitchFamily="2" charset="2"/>
                        <a:buChar char="§"/>
                      </a:pPr>
                      <a:endParaRPr lang="fi-FI" sz="800" b="0" u="none" baseline="0">
                        <a:solidFill>
                          <a:schemeClr val="tx1"/>
                        </a:solidFill>
                        <a:latin typeface="Calibri" pitchFamily="34" charset="0"/>
                        <a:cs typeface="Calibri" pitchFamily="34" charset="0"/>
                      </a:endParaRPr>
                    </a:p>
                  </a:txBody>
                  <a:tcPr marL="91430" marR="91430" marT="45726" marB="45726" anchor="ctr"/>
                </a:tc>
                <a:extLst>
                  <a:ext uri="{0D108BD9-81ED-4DB2-BD59-A6C34878D82A}">
                    <a16:rowId xmlns:a16="http://schemas.microsoft.com/office/drawing/2014/main" val="10003"/>
                  </a:ext>
                </a:extLst>
              </a:tr>
              <a:tr h="2041785">
                <a:tc>
                  <a:txBody>
                    <a:bodyPr/>
                    <a:lstStyle/>
                    <a:p>
                      <a:pPr marL="0" indent="0" algn="ctr">
                        <a:buFont typeface="+mj-lt"/>
                        <a:buNone/>
                      </a:pPr>
                      <a:r>
                        <a:rPr lang="fi-FI" sz="1200" u="none" baseline="0"/>
                        <a:t>C</a:t>
                      </a:r>
                      <a:endParaRPr lang="en-GB" sz="1200" b="1" u="none" baseline="0">
                        <a:solidFill>
                          <a:srgbClr val="F7F7F7"/>
                        </a:solidFill>
                        <a:latin typeface="Calibri"/>
                        <a:cs typeface="Calibri"/>
                      </a:endParaRPr>
                    </a:p>
                  </a:txBody>
                  <a:tcPr marL="91430" marR="91430" marT="45726" marB="4572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u="none" kern="1200" baseline="0"/>
                        <a:t>[</a:t>
                      </a:r>
                      <a:r>
                        <a:rPr lang="en-GB" sz="1050" u="none" kern="1200" baseline="0" err="1"/>
                        <a:t>Toimenpide-kokonaisuus</a:t>
                      </a:r>
                      <a:r>
                        <a:rPr lang="en-GB" sz="1050" u="none" kern="1200" baseline="0"/>
                        <a:t>]</a:t>
                      </a:r>
                      <a:endParaRPr lang="fi-FI" sz="1050" u="none" kern="1200" baseline="0"/>
                    </a:p>
                    <a:p>
                      <a:pPr marL="0" lvl="0" indent="0" algn="ctr" defTabSz="914400" rtl="0" eaLnBrk="1" latinLnBrk="0" hangingPunct="1">
                        <a:buNone/>
                      </a:pPr>
                      <a:endParaRPr lang="en-GB" sz="1050" u="none" kern="1200" baseline="0">
                        <a:solidFill>
                          <a:schemeClr val="tx1"/>
                        </a:solidFill>
                        <a:latin typeface="+mn-lt"/>
                        <a:ea typeface="+mn-ea"/>
                        <a:cs typeface="+mn-cs"/>
                      </a:endParaRPr>
                    </a:p>
                  </a:txBody>
                  <a:tcPr anchor="ctr">
                    <a:solidFill>
                      <a:schemeClr val="bg1">
                        <a:lumMod val="85000"/>
                      </a:schemeClr>
                    </a:solidFill>
                  </a:tcPr>
                </a:tc>
                <a:tc>
                  <a:txBody>
                    <a:bodyPr/>
                    <a:lstStyle/>
                    <a:p>
                      <a:pPr marL="0" indent="0" algn="ctr">
                        <a:buFont typeface="Wingdings" panose="05000000000000000000" pitchFamily="2" charset="2"/>
                        <a:buNone/>
                      </a:pPr>
                      <a:endParaRPr lang="fi-FI" sz="800" b="0" u="none" baseline="0">
                        <a:solidFill>
                          <a:schemeClr val="tx1"/>
                        </a:solidFill>
                        <a:latin typeface="Calibri" pitchFamily="34" charset="0"/>
                        <a:cs typeface="Calibri" pitchFamily="34" charset="0"/>
                      </a:endParaRPr>
                    </a:p>
                  </a:txBody>
                  <a:tcPr marL="91430" marR="91430" marT="45726" marB="45726" anchor="ctr"/>
                </a:tc>
                <a:tc>
                  <a:txBody>
                    <a:bodyPr/>
                    <a:lstStyle/>
                    <a:p>
                      <a:pPr marL="0" indent="0" algn="ctr">
                        <a:buFont typeface="Wingdings" panose="05000000000000000000" pitchFamily="2" charset="2"/>
                        <a:buNone/>
                      </a:pPr>
                      <a:endParaRPr lang="fi-FI" sz="800" b="0" u="none" baseline="0">
                        <a:solidFill>
                          <a:schemeClr val="tx1"/>
                        </a:solidFill>
                        <a:latin typeface="Calibri" pitchFamily="34" charset="0"/>
                        <a:cs typeface="Calibri" pitchFamily="34" charset="0"/>
                      </a:endParaRPr>
                    </a:p>
                  </a:txBody>
                  <a:tcPr marL="91430" marR="91430" marT="45726" marB="45726" anchor="ctr"/>
                </a:tc>
                <a:tc>
                  <a:txBody>
                    <a:bodyPr/>
                    <a:lstStyle/>
                    <a:p>
                      <a:pPr marL="0" indent="0" algn="ctr">
                        <a:buFont typeface="Wingdings" panose="05000000000000000000" pitchFamily="2" charset="2"/>
                        <a:buNone/>
                      </a:pPr>
                      <a:endParaRPr lang="fi-FI" sz="800" b="0" u="none" baseline="0">
                        <a:solidFill>
                          <a:schemeClr val="tx1"/>
                        </a:solidFill>
                        <a:latin typeface="Calibri" pitchFamily="34" charset="0"/>
                        <a:cs typeface="Calibri" pitchFamily="34" charset="0"/>
                      </a:endParaRPr>
                    </a:p>
                  </a:txBody>
                  <a:tcPr marL="91430" marR="91430" marT="45726" marB="45726" anchor="ctr"/>
                </a:tc>
                <a:tc>
                  <a:txBody>
                    <a:bodyPr/>
                    <a:lstStyle/>
                    <a:p>
                      <a:pPr marL="0" indent="0" algn="ctr">
                        <a:buFont typeface="Wingdings" panose="05000000000000000000" pitchFamily="2" charset="2"/>
                        <a:buNone/>
                      </a:pPr>
                      <a:endParaRPr lang="fi-FI" sz="800" b="0" u="none" baseline="0">
                        <a:solidFill>
                          <a:schemeClr val="tx1"/>
                        </a:solidFill>
                        <a:latin typeface="Calibri" pitchFamily="34" charset="0"/>
                        <a:cs typeface="Calibri" pitchFamily="34" charset="0"/>
                      </a:endParaRPr>
                    </a:p>
                  </a:txBody>
                  <a:tcPr marL="91430" marR="91430" marT="45726" marB="45726" anchor="ctr"/>
                </a:tc>
                <a:tc>
                  <a:txBody>
                    <a:bodyPr/>
                    <a:lstStyle/>
                    <a:p>
                      <a:pPr marL="0" indent="0" algn="ctr">
                        <a:buFont typeface="Wingdings" panose="05000000000000000000" pitchFamily="2" charset="2"/>
                        <a:buNone/>
                      </a:pPr>
                      <a:endParaRPr lang="fi-FI" sz="800" b="0" u="none" baseline="0">
                        <a:solidFill>
                          <a:schemeClr val="tx1"/>
                        </a:solidFill>
                        <a:latin typeface="Calibri" pitchFamily="34" charset="0"/>
                        <a:cs typeface="Calibri" pitchFamily="34" charset="0"/>
                      </a:endParaRPr>
                    </a:p>
                  </a:txBody>
                  <a:tcPr marL="91430" marR="91430" marT="45726" marB="45726" anchor="ctr"/>
                </a:tc>
                <a:extLst>
                  <a:ext uri="{0D108BD9-81ED-4DB2-BD59-A6C34878D82A}">
                    <a16:rowId xmlns:a16="http://schemas.microsoft.com/office/drawing/2014/main" val="10004"/>
                  </a:ext>
                </a:extLst>
              </a:tr>
            </a:tbl>
          </a:graphicData>
        </a:graphic>
      </p:graphicFrame>
      <p:sp>
        <p:nvSpPr>
          <p:cNvPr id="12" name="Diamond 11">
            <a:extLst>
              <a:ext uri="{FF2B5EF4-FFF2-40B4-BE49-F238E27FC236}">
                <a16:creationId xmlns:a16="http://schemas.microsoft.com/office/drawing/2014/main" id="{914822F9-DA82-44E5-AB60-A7F08B7EAD37}"/>
              </a:ext>
            </a:extLst>
          </p:cNvPr>
          <p:cNvSpPr/>
          <p:nvPr/>
        </p:nvSpPr>
        <p:spPr>
          <a:xfrm>
            <a:off x="5169266" y="3485854"/>
            <a:ext cx="157729" cy="157729"/>
          </a:xfrm>
          <a:prstGeom prst="diamond">
            <a:avLst/>
          </a:prstGeom>
          <a:solidFill>
            <a:srgbClr val="0000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35" tIns="40068" rIns="80135" bIns="40068"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i-FI" sz="16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3" name="Rectangle 438">
            <a:extLst>
              <a:ext uri="{FF2B5EF4-FFF2-40B4-BE49-F238E27FC236}">
                <a16:creationId xmlns:a16="http://schemas.microsoft.com/office/drawing/2014/main" id="{E5B7B795-3B31-4AC8-9E1B-A82C1A55D3FA}"/>
              </a:ext>
            </a:extLst>
          </p:cNvPr>
          <p:cNvSpPr>
            <a:spLocks noChangeArrowheads="1"/>
          </p:cNvSpPr>
          <p:nvPr/>
        </p:nvSpPr>
        <p:spPr bwMode="gray">
          <a:xfrm>
            <a:off x="5302615" y="3429000"/>
            <a:ext cx="1273915" cy="18864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0135" tIns="40068" rIns="80135" bIns="40068" anchor="t">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sz="7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7.22</a:t>
            </a:r>
            <a:endParaRPr kumimoji="0" lang="fi-FI" sz="7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cxnSp>
        <p:nvCxnSpPr>
          <p:cNvPr id="4" name="Straight Connector 3">
            <a:extLst>
              <a:ext uri="{FF2B5EF4-FFF2-40B4-BE49-F238E27FC236}">
                <a16:creationId xmlns:a16="http://schemas.microsoft.com/office/drawing/2014/main" id="{E7BB3B72-F450-4640-95F3-994BC706670A}"/>
              </a:ext>
            </a:extLst>
          </p:cNvPr>
          <p:cNvCxnSpPr>
            <a:cxnSpLocks/>
          </p:cNvCxnSpPr>
          <p:nvPr/>
        </p:nvCxnSpPr>
        <p:spPr>
          <a:xfrm>
            <a:off x="2582574" y="1194269"/>
            <a:ext cx="0" cy="4954570"/>
          </a:xfrm>
          <a:prstGeom prst="line">
            <a:avLst/>
          </a:prstGeom>
          <a:noFill/>
          <a:ln w="19050">
            <a:solidFill>
              <a:schemeClr val="bg1">
                <a:lumMod val="50000"/>
              </a:schemeClr>
            </a:solidFill>
            <a:prstDash val="sysDash"/>
            <a:miter lim="800000"/>
            <a:headEnd/>
            <a:tailEnd type="none" w="med" len="med"/>
          </a:ln>
          <a:extLst>
            <a:ext uri="{909E8E84-426E-40DD-AFC4-6F175D3DCCD1}">
              <a14:hiddenFill xmlns:a14="http://schemas.microsoft.com/office/drawing/2010/main">
                <a:noFill/>
              </a14:hiddenFill>
            </a:ext>
          </a:extLst>
        </p:spPr>
      </p:cxnSp>
      <p:sp>
        <p:nvSpPr>
          <p:cNvPr id="24" name="Diamond 23">
            <a:extLst>
              <a:ext uri="{FF2B5EF4-FFF2-40B4-BE49-F238E27FC236}">
                <a16:creationId xmlns:a16="http://schemas.microsoft.com/office/drawing/2014/main" id="{D3150217-FAD5-4A4A-BAF3-FA00B5CEAC42}"/>
              </a:ext>
            </a:extLst>
          </p:cNvPr>
          <p:cNvSpPr/>
          <p:nvPr/>
        </p:nvSpPr>
        <p:spPr>
          <a:xfrm>
            <a:off x="7843937" y="4233623"/>
            <a:ext cx="157729" cy="157729"/>
          </a:xfrm>
          <a:prstGeom prst="diamond">
            <a:avLst/>
          </a:prstGeom>
          <a:solidFill>
            <a:schemeClr val="bg1">
              <a:lumMod val="75000"/>
            </a:schemeClr>
          </a:solidFill>
          <a:ln w="12700">
            <a:solidFill>
              <a:srgbClr val="000000"/>
            </a:solidFill>
            <a:miter lim="800000"/>
            <a:headEnd/>
            <a:tailEnd/>
          </a:ln>
          <a:effectLst/>
        </p:spPr>
        <p:txBody>
          <a:bodyPr wrap="none" lIns="80135" tIns="40068" rIns="80135" bIns="40068"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i-FI" sz="16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25" name="Rectangle 438">
            <a:extLst>
              <a:ext uri="{FF2B5EF4-FFF2-40B4-BE49-F238E27FC236}">
                <a16:creationId xmlns:a16="http://schemas.microsoft.com/office/drawing/2014/main" id="{8B91E534-68FA-4EE6-B730-8D89AA283F87}"/>
              </a:ext>
            </a:extLst>
          </p:cNvPr>
          <p:cNvSpPr>
            <a:spLocks noChangeArrowheads="1"/>
          </p:cNvSpPr>
          <p:nvPr/>
        </p:nvSpPr>
        <p:spPr bwMode="gray">
          <a:xfrm>
            <a:off x="7977286" y="4167298"/>
            <a:ext cx="1471087" cy="18864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0135" tIns="40068" rIns="80135" bIns="40068" anchor="t">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sz="700" b="1" i="0" u="none" strike="noStrike" kern="0" cap="none" spc="0" normalizeH="0" baseline="0" noProof="0">
                <a:ln>
                  <a:noFill/>
                </a:ln>
                <a:solidFill>
                  <a:srgbClr val="000000"/>
                </a:solidFill>
                <a:effectLst/>
                <a:uLnTx/>
                <a:uFillTx/>
                <a:latin typeface="Calibri"/>
                <a:ea typeface="+mn-ea"/>
                <a:cs typeface="Calibri"/>
              </a:rPr>
              <a:t>12.20</a:t>
            </a:r>
            <a:endParaRPr kumimoji="0" lang="fi-FI"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 name="Diamond 25">
            <a:extLst>
              <a:ext uri="{FF2B5EF4-FFF2-40B4-BE49-F238E27FC236}">
                <a16:creationId xmlns:a16="http://schemas.microsoft.com/office/drawing/2014/main" id="{FC296512-29D7-4980-BF9B-EB16415EE29A}"/>
              </a:ext>
            </a:extLst>
          </p:cNvPr>
          <p:cNvSpPr/>
          <p:nvPr/>
        </p:nvSpPr>
        <p:spPr>
          <a:xfrm>
            <a:off x="9339562" y="4977126"/>
            <a:ext cx="157729" cy="157729"/>
          </a:xfrm>
          <a:prstGeom prst="diamond">
            <a:avLst/>
          </a:prstGeom>
          <a:solidFill>
            <a:schemeClr val="bg1">
              <a:lumMod val="75000"/>
            </a:schemeClr>
          </a:solidFill>
          <a:ln w="12700">
            <a:solidFill>
              <a:srgbClr val="000000"/>
            </a:solidFill>
            <a:miter lim="800000"/>
            <a:headEnd/>
            <a:tailEnd/>
          </a:ln>
          <a:effectLst/>
        </p:spPr>
        <p:txBody>
          <a:bodyPr wrap="none" lIns="80135" tIns="40068" rIns="80135" bIns="40068"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i-FI" sz="16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27" name="Rectangle 438">
            <a:extLst>
              <a:ext uri="{FF2B5EF4-FFF2-40B4-BE49-F238E27FC236}">
                <a16:creationId xmlns:a16="http://schemas.microsoft.com/office/drawing/2014/main" id="{56171C70-0226-4741-A50C-B83A18D1291C}"/>
              </a:ext>
            </a:extLst>
          </p:cNvPr>
          <p:cNvSpPr>
            <a:spLocks noChangeArrowheads="1"/>
          </p:cNvSpPr>
          <p:nvPr/>
        </p:nvSpPr>
        <p:spPr bwMode="gray">
          <a:xfrm>
            <a:off x="9472911" y="4920272"/>
            <a:ext cx="1067815" cy="18864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0135" tIns="40068" rIns="80135" bIns="40068" anchor="t">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sz="700" b="1" i="0" u="none" strike="noStrike" kern="0" cap="none" spc="0" normalizeH="0" baseline="0" noProof="0">
                <a:ln>
                  <a:noFill/>
                </a:ln>
                <a:solidFill>
                  <a:srgbClr val="000000"/>
                </a:solidFill>
                <a:effectLst/>
                <a:uLnTx/>
                <a:uFillTx/>
                <a:latin typeface="Calibri"/>
                <a:ea typeface="+mn-ea"/>
                <a:cs typeface="Calibri"/>
              </a:rPr>
              <a:t>12.24</a:t>
            </a:r>
            <a:endParaRPr kumimoji="0" lang="fi-FI"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 name="Diamond 29">
            <a:extLst>
              <a:ext uri="{FF2B5EF4-FFF2-40B4-BE49-F238E27FC236}">
                <a16:creationId xmlns:a16="http://schemas.microsoft.com/office/drawing/2014/main" id="{86C28329-8F04-4B26-9934-D3117FCD3910}"/>
              </a:ext>
            </a:extLst>
          </p:cNvPr>
          <p:cNvSpPr/>
          <p:nvPr/>
        </p:nvSpPr>
        <p:spPr>
          <a:xfrm>
            <a:off x="7846115" y="4945982"/>
            <a:ext cx="157729" cy="157729"/>
          </a:xfrm>
          <a:prstGeom prst="diamond">
            <a:avLst/>
          </a:prstGeom>
          <a:solidFill>
            <a:schemeClr val="bg1">
              <a:lumMod val="75000"/>
            </a:schemeClr>
          </a:solidFill>
          <a:ln w="12700">
            <a:solidFill>
              <a:srgbClr val="000000"/>
            </a:solidFill>
            <a:miter lim="800000"/>
            <a:headEnd/>
            <a:tailEnd/>
          </a:ln>
          <a:effectLst/>
        </p:spPr>
        <p:txBody>
          <a:bodyPr wrap="none" lIns="80135" tIns="40068" rIns="80135" bIns="40068"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i-FI" sz="16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31" name="Rectangle 438">
            <a:extLst>
              <a:ext uri="{FF2B5EF4-FFF2-40B4-BE49-F238E27FC236}">
                <a16:creationId xmlns:a16="http://schemas.microsoft.com/office/drawing/2014/main" id="{4AA8A68E-59AF-413F-BBE0-C182EEE41DD5}"/>
              </a:ext>
            </a:extLst>
          </p:cNvPr>
          <p:cNvSpPr>
            <a:spLocks noChangeArrowheads="1"/>
          </p:cNvSpPr>
          <p:nvPr/>
        </p:nvSpPr>
        <p:spPr bwMode="gray">
          <a:xfrm>
            <a:off x="7979464" y="4879657"/>
            <a:ext cx="1471087" cy="18864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0135" tIns="40068" rIns="80135" bIns="40068" anchor="t">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sz="700" b="1" i="0" u="none" strike="noStrike" kern="0" cap="none" spc="0" normalizeH="0" baseline="0" noProof="0">
                <a:ln>
                  <a:noFill/>
                </a:ln>
                <a:solidFill>
                  <a:srgbClr val="000000"/>
                </a:solidFill>
                <a:effectLst/>
                <a:uLnTx/>
                <a:uFillTx/>
                <a:latin typeface="Calibri"/>
                <a:ea typeface="+mn-ea"/>
                <a:cs typeface="Calibri"/>
              </a:rPr>
              <a:t>12.23</a:t>
            </a:r>
            <a:endParaRPr kumimoji="0" lang="fi-FI"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 name="Diamond 31">
            <a:extLst>
              <a:ext uri="{FF2B5EF4-FFF2-40B4-BE49-F238E27FC236}">
                <a16:creationId xmlns:a16="http://schemas.microsoft.com/office/drawing/2014/main" id="{3B2CF12B-5346-463F-BF1B-B7469C36FA1D}"/>
              </a:ext>
            </a:extLst>
          </p:cNvPr>
          <p:cNvSpPr/>
          <p:nvPr/>
        </p:nvSpPr>
        <p:spPr>
          <a:xfrm>
            <a:off x="7839862" y="3918273"/>
            <a:ext cx="157729" cy="157729"/>
          </a:xfrm>
          <a:prstGeom prst="diamond">
            <a:avLst/>
          </a:prstGeom>
          <a:solidFill>
            <a:schemeClr val="bg1">
              <a:lumMod val="75000"/>
            </a:schemeClr>
          </a:solidFill>
          <a:ln w="12700">
            <a:solidFill>
              <a:srgbClr val="000000"/>
            </a:solidFill>
            <a:miter lim="800000"/>
            <a:headEnd/>
            <a:tailEnd/>
          </a:ln>
          <a:effectLst/>
        </p:spPr>
        <p:txBody>
          <a:bodyPr wrap="none" lIns="80135" tIns="40068" rIns="80135" bIns="40068"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i-FI" sz="16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34" name="Rectangle 438">
            <a:extLst>
              <a:ext uri="{FF2B5EF4-FFF2-40B4-BE49-F238E27FC236}">
                <a16:creationId xmlns:a16="http://schemas.microsoft.com/office/drawing/2014/main" id="{EC4B4BC8-D25A-4BEB-8DB0-03DED7279F31}"/>
              </a:ext>
            </a:extLst>
          </p:cNvPr>
          <p:cNvSpPr>
            <a:spLocks noChangeArrowheads="1"/>
          </p:cNvSpPr>
          <p:nvPr/>
        </p:nvSpPr>
        <p:spPr bwMode="gray">
          <a:xfrm>
            <a:off x="7973211" y="3851948"/>
            <a:ext cx="1471087" cy="18864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0135" tIns="40068" rIns="80135" bIns="40068" anchor="t">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sz="700" b="1" i="0" u="none" strike="noStrike" kern="0" cap="none" spc="0" normalizeH="0" baseline="0" noProof="0">
                <a:ln>
                  <a:noFill/>
                </a:ln>
                <a:solidFill>
                  <a:srgbClr val="000000"/>
                </a:solidFill>
                <a:effectLst/>
                <a:uLnTx/>
                <a:uFillTx/>
                <a:latin typeface="Calibri"/>
                <a:ea typeface="+mn-ea"/>
                <a:cs typeface="Calibri"/>
              </a:rPr>
              <a:t>12.20</a:t>
            </a:r>
            <a:endParaRPr kumimoji="0" lang="fi-FI"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5" name="Diamond 34">
            <a:extLst>
              <a:ext uri="{FF2B5EF4-FFF2-40B4-BE49-F238E27FC236}">
                <a16:creationId xmlns:a16="http://schemas.microsoft.com/office/drawing/2014/main" id="{72FCCAE3-999D-49BF-8FD2-D86B6ACD5DF8}"/>
              </a:ext>
            </a:extLst>
          </p:cNvPr>
          <p:cNvSpPr/>
          <p:nvPr/>
        </p:nvSpPr>
        <p:spPr>
          <a:xfrm>
            <a:off x="4893253" y="1671399"/>
            <a:ext cx="157729" cy="157729"/>
          </a:xfrm>
          <a:prstGeom prst="diamond">
            <a:avLst/>
          </a:prstGeom>
          <a:solidFill>
            <a:srgbClr val="0000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35" tIns="40068" rIns="80135" bIns="40068"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i-FI" sz="16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36" name="Rectangle 438">
            <a:extLst>
              <a:ext uri="{FF2B5EF4-FFF2-40B4-BE49-F238E27FC236}">
                <a16:creationId xmlns:a16="http://schemas.microsoft.com/office/drawing/2014/main" id="{7928B590-1A0A-4310-BD07-5437BDF49851}"/>
              </a:ext>
            </a:extLst>
          </p:cNvPr>
          <p:cNvSpPr>
            <a:spLocks noChangeArrowheads="1"/>
          </p:cNvSpPr>
          <p:nvPr/>
        </p:nvSpPr>
        <p:spPr bwMode="gray">
          <a:xfrm>
            <a:off x="3375578" y="1618107"/>
            <a:ext cx="1984900" cy="18864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0135" tIns="40068" rIns="80135" bIns="40068" anchor="t">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i-FI" sz="7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6.22</a:t>
            </a:r>
            <a:endParaRPr kumimoji="0" lang="fi-FI" sz="700" b="0" i="0" u="none" strike="noStrike" kern="1200" cap="none" spc="0" normalizeH="0" baseline="0" noProof="0">
              <a:ln>
                <a:noFill/>
              </a:ln>
              <a:solidFill>
                <a:prstClr val="black"/>
              </a:solidFill>
              <a:effectLst/>
              <a:uLnTx/>
              <a:uFillTx/>
              <a:latin typeface="Calibri" pitchFamily="34" charset="0"/>
              <a:ea typeface="+mn-ea"/>
              <a:cs typeface="Calibri" pitchFamily="34" charset="0"/>
            </a:endParaRPr>
          </a:p>
        </p:txBody>
      </p:sp>
      <p:sp>
        <p:nvSpPr>
          <p:cNvPr id="37" name="Diamond 36">
            <a:extLst>
              <a:ext uri="{FF2B5EF4-FFF2-40B4-BE49-F238E27FC236}">
                <a16:creationId xmlns:a16="http://schemas.microsoft.com/office/drawing/2014/main" id="{65FD8BD1-B4E8-4451-8E00-14F5D5A9E699}"/>
              </a:ext>
            </a:extLst>
          </p:cNvPr>
          <p:cNvSpPr/>
          <p:nvPr/>
        </p:nvSpPr>
        <p:spPr>
          <a:xfrm>
            <a:off x="4893253" y="1963085"/>
            <a:ext cx="157729" cy="157729"/>
          </a:xfrm>
          <a:prstGeom prst="diamond">
            <a:avLst/>
          </a:prstGeom>
          <a:solidFill>
            <a:srgbClr val="0000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35" tIns="40068" rIns="80135" bIns="40068"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i-FI" sz="16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38" name="Rectangle 438">
            <a:extLst>
              <a:ext uri="{FF2B5EF4-FFF2-40B4-BE49-F238E27FC236}">
                <a16:creationId xmlns:a16="http://schemas.microsoft.com/office/drawing/2014/main" id="{CAAF9C4B-837E-4777-B641-243D9AF1B621}"/>
              </a:ext>
            </a:extLst>
          </p:cNvPr>
          <p:cNvSpPr>
            <a:spLocks noChangeArrowheads="1"/>
          </p:cNvSpPr>
          <p:nvPr/>
        </p:nvSpPr>
        <p:spPr bwMode="gray">
          <a:xfrm>
            <a:off x="5026602" y="1906231"/>
            <a:ext cx="1273915" cy="18864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0135" tIns="40068" rIns="80135" bIns="40068" anchor="t">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sz="700" b="1" i="0" u="none" strike="noStrike" kern="0" cap="none" spc="0" normalizeH="0" baseline="0" noProof="0">
                <a:ln>
                  <a:noFill/>
                </a:ln>
                <a:solidFill>
                  <a:srgbClr val="000000"/>
                </a:solidFill>
                <a:effectLst/>
                <a:uLnTx/>
                <a:uFillTx/>
                <a:latin typeface="Calibri"/>
                <a:ea typeface="+mn-ea"/>
                <a:cs typeface="Calibri"/>
              </a:rPr>
              <a:t>6.22</a:t>
            </a:r>
            <a:endParaRPr kumimoji="0" lang="fi-FI"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5" name="Ryhmä 4">
            <a:extLst>
              <a:ext uri="{FF2B5EF4-FFF2-40B4-BE49-F238E27FC236}">
                <a16:creationId xmlns:a16="http://schemas.microsoft.com/office/drawing/2014/main" id="{9DC63726-3BA5-464A-9471-2567A027B572}"/>
              </a:ext>
            </a:extLst>
          </p:cNvPr>
          <p:cNvGrpSpPr/>
          <p:nvPr/>
        </p:nvGrpSpPr>
        <p:grpSpPr>
          <a:xfrm>
            <a:off x="4687112" y="2382995"/>
            <a:ext cx="1407264" cy="381070"/>
            <a:chOff x="4917633" y="2498255"/>
            <a:chExt cx="1407264" cy="381070"/>
          </a:xfrm>
        </p:grpSpPr>
        <p:sp>
          <p:nvSpPr>
            <p:cNvPr id="39" name="Diamond 38">
              <a:extLst>
                <a:ext uri="{FF2B5EF4-FFF2-40B4-BE49-F238E27FC236}">
                  <a16:creationId xmlns:a16="http://schemas.microsoft.com/office/drawing/2014/main" id="{EAF4D132-CA53-43B4-9694-2E67118E6C58}"/>
                </a:ext>
              </a:extLst>
            </p:cNvPr>
            <p:cNvSpPr/>
            <p:nvPr/>
          </p:nvSpPr>
          <p:spPr>
            <a:xfrm>
              <a:off x="4917633" y="2721596"/>
              <a:ext cx="157729" cy="157729"/>
            </a:xfrm>
            <a:prstGeom prst="diamond">
              <a:avLst/>
            </a:prstGeom>
            <a:solidFill>
              <a:srgbClr val="0000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35" tIns="40068" rIns="80135" bIns="40068"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i-FI" sz="16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40" name="Rectangle 438">
              <a:extLst>
                <a:ext uri="{FF2B5EF4-FFF2-40B4-BE49-F238E27FC236}">
                  <a16:creationId xmlns:a16="http://schemas.microsoft.com/office/drawing/2014/main" id="{64E3ADE4-CDEB-4EF0-9CDF-0B7A088656E4}"/>
                </a:ext>
              </a:extLst>
            </p:cNvPr>
            <p:cNvSpPr>
              <a:spLocks noChangeArrowheads="1"/>
            </p:cNvSpPr>
            <p:nvPr/>
          </p:nvSpPr>
          <p:spPr bwMode="gray">
            <a:xfrm>
              <a:off x="5050982" y="2498255"/>
              <a:ext cx="1273915" cy="18864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0135" tIns="40068" rIns="80135" bIns="40068" anchor="t">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sz="700" b="1" i="0" u="none" strike="noStrike" kern="0" cap="none" spc="0" normalizeH="0" baseline="0" noProof="0">
                  <a:ln>
                    <a:noFill/>
                  </a:ln>
                  <a:solidFill>
                    <a:srgbClr val="000000"/>
                  </a:solidFill>
                  <a:effectLst/>
                  <a:uLnTx/>
                  <a:uFillTx/>
                  <a:latin typeface="Calibri"/>
                  <a:ea typeface="+mn-ea"/>
                  <a:cs typeface="Calibri"/>
                </a:rPr>
                <a:t>6.22</a:t>
              </a:r>
              <a:endParaRPr kumimoji="0" lang="fi-FI" sz="1800" b="0" i="0" u="none" strike="noStrike" kern="1200" cap="none" spc="0" normalizeH="0" baseline="0" noProof="0">
                <a:ln>
                  <a:noFill/>
                </a:ln>
                <a:solidFill>
                  <a:prstClr val="black"/>
                </a:solidFill>
                <a:effectLst/>
                <a:uLnTx/>
                <a:uFillTx/>
                <a:latin typeface="Calibri"/>
                <a:ea typeface="+mn-ea"/>
                <a:cs typeface="Calibri"/>
              </a:endParaRPr>
            </a:p>
          </p:txBody>
        </p:sp>
      </p:grpSp>
      <p:sp>
        <p:nvSpPr>
          <p:cNvPr id="41" name="Diamond 40">
            <a:extLst>
              <a:ext uri="{FF2B5EF4-FFF2-40B4-BE49-F238E27FC236}">
                <a16:creationId xmlns:a16="http://schemas.microsoft.com/office/drawing/2014/main" id="{30F024E6-B672-4A93-A0BB-2729570BDA5D}"/>
              </a:ext>
            </a:extLst>
          </p:cNvPr>
          <p:cNvSpPr/>
          <p:nvPr/>
        </p:nvSpPr>
        <p:spPr>
          <a:xfrm>
            <a:off x="5920051" y="3971326"/>
            <a:ext cx="157729" cy="157729"/>
          </a:xfrm>
          <a:prstGeom prst="diamond">
            <a:avLst/>
          </a:prstGeom>
          <a:solidFill>
            <a:srgbClr val="0000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35" tIns="40068" rIns="80135" bIns="40068"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i-FI" sz="16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42" name="Rectangle 438">
            <a:extLst>
              <a:ext uri="{FF2B5EF4-FFF2-40B4-BE49-F238E27FC236}">
                <a16:creationId xmlns:a16="http://schemas.microsoft.com/office/drawing/2014/main" id="{F0139215-F89C-482A-8159-B8DFAA59B240}"/>
              </a:ext>
            </a:extLst>
          </p:cNvPr>
          <p:cNvSpPr>
            <a:spLocks noChangeArrowheads="1"/>
          </p:cNvSpPr>
          <p:nvPr/>
        </p:nvSpPr>
        <p:spPr bwMode="gray">
          <a:xfrm>
            <a:off x="6053400" y="3914472"/>
            <a:ext cx="1273915" cy="18864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0135" tIns="40068" rIns="80135" bIns="40068" anchor="t">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sz="7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7.22</a:t>
            </a:r>
            <a:endParaRPr kumimoji="0" lang="fi-FI" sz="7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6" name="Diamond 45">
            <a:extLst>
              <a:ext uri="{FF2B5EF4-FFF2-40B4-BE49-F238E27FC236}">
                <a16:creationId xmlns:a16="http://schemas.microsoft.com/office/drawing/2014/main" id="{B8C0CF2B-F21B-42B4-889A-76E04FDB8134}"/>
              </a:ext>
            </a:extLst>
          </p:cNvPr>
          <p:cNvSpPr/>
          <p:nvPr/>
        </p:nvSpPr>
        <p:spPr>
          <a:xfrm>
            <a:off x="2390320" y="5536144"/>
            <a:ext cx="157729" cy="157729"/>
          </a:xfrm>
          <a:prstGeom prst="diamond">
            <a:avLst/>
          </a:prstGeom>
          <a:solidFill>
            <a:srgbClr val="0000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35" tIns="40068" rIns="80135" bIns="40068"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i-FI" sz="16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47" name="Rectangle 438">
            <a:extLst>
              <a:ext uri="{FF2B5EF4-FFF2-40B4-BE49-F238E27FC236}">
                <a16:creationId xmlns:a16="http://schemas.microsoft.com/office/drawing/2014/main" id="{1A6621F6-31AB-488B-B237-4A509E5FC4FB}"/>
              </a:ext>
            </a:extLst>
          </p:cNvPr>
          <p:cNvSpPr>
            <a:spLocks noChangeArrowheads="1"/>
          </p:cNvSpPr>
          <p:nvPr/>
        </p:nvSpPr>
        <p:spPr bwMode="gray">
          <a:xfrm>
            <a:off x="2523669" y="5479290"/>
            <a:ext cx="1273915" cy="18864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0135" tIns="40068" rIns="80135" bIns="40068" anchor="t">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sz="700" b="1" i="0" u="none" strike="noStrike" kern="0" cap="none" spc="0" normalizeH="0" baseline="0" noProof="0">
                <a:ln>
                  <a:noFill/>
                </a:ln>
                <a:solidFill>
                  <a:srgbClr val="000000"/>
                </a:solidFill>
                <a:effectLst/>
                <a:uLnTx/>
                <a:uFillTx/>
                <a:latin typeface="Calibri"/>
                <a:ea typeface="+mn-ea"/>
                <a:cs typeface="Calibri"/>
              </a:rPr>
              <a:t>12.21</a:t>
            </a:r>
            <a:endParaRPr kumimoji="0" lang="fi-FI" sz="700" b="0" i="0" u="none" strike="noStrike" kern="1200" cap="none" spc="0" normalizeH="0" baseline="0" noProof="0">
              <a:ln>
                <a:noFill/>
              </a:ln>
              <a:solidFill>
                <a:prstClr val="black"/>
              </a:solidFill>
              <a:effectLst/>
              <a:uLnTx/>
              <a:uFillTx/>
              <a:latin typeface="Calibri"/>
              <a:ea typeface="+mn-ea"/>
              <a:cs typeface="Calibri"/>
            </a:endParaRPr>
          </a:p>
        </p:txBody>
      </p:sp>
      <p:sp>
        <p:nvSpPr>
          <p:cNvPr id="50" name="Diamond 49">
            <a:extLst>
              <a:ext uri="{FF2B5EF4-FFF2-40B4-BE49-F238E27FC236}">
                <a16:creationId xmlns:a16="http://schemas.microsoft.com/office/drawing/2014/main" id="{13F39D69-C07F-4E85-8D95-49A92CDB4CFC}"/>
              </a:ext>
            </a:extLst>
          </p:cNvPr>
          <p:cNvSpPr/>
          <p:nvPr/>
        </p:nvSpPr>
        <p:spPr>
          <a:xfrm>
            <a:off x="7002140" y="4262964"/>
            <a:ext cx="157729" cy="157729"/>
          </a:xfrm>
          <a:prstGeom prst="diamond">
            <a:avLst/>
          </a:prstGeom>
          <a:solidFill>
            <a:srgbClr val="339966"/>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35" tIns="40068" rIns="80135" bIns="40068"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i-FI" sz="16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51" name="Rectangle 438">
            <a:extLst>
              <a:ext uri="{FF2B5EF4-FFF2-40B4-BE49-F238E27FC236}">
                <a16:creationId xmlns:a16="http://schemas.microsoft.com/office/drawing/2014/main" id="{6AEA8166-CD0E-417E-BF7E-F57B56BBB724}"/>
              </a:ext>
            </a:extLst>
          </p:cNvPr>
          <p:cNvSpPr>
            <a:spLocks noChangeArrowheads="1"/>
          </p:cNvSpPr>
          <p:nvPr/>
        </p:nvSpPr>
        <p:spPr bwMode="gray">
          <a:xfrm>
            <a:off x="7135489" y="4206110"/>
            <a:ext cx="1273915" cy="18864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0135" tIns="40068" rIns="80135" bIns="40068" anchor="t">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sz="7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3.23</a:t>
            </a:r>
            <a:endParaRPr kumimoji="0" lang="fi-FI"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2" name="Diamond 51">
            <a:extLst>
              <a:ext uri="{FF2B5EF4-FFF2-40B4-BE49-F238E27FC236}">
                <a16:creationId xmlns:a16="http://schemas.microsoft.com/office/drawing/2014/main" id="{269169A3-DEE2-4AFD-86EE-D866B227504C}"/>
              </a:ext>
            </a:extLst>
          </p:cNvPr>
          <p:cNvSpPr/>
          <p:nvPr/>
        </p:nvSpPr>
        <p:spPr>
          <a:xfrm>
            <a:off x="6572200" y="4678567"/>
            <a:ext cx="157729" cy="157729"/>
          </a:xfrm>
          <a:prstGeom prst="diamond">
            <a:avLst/>
          </a:prstGeom>
          <a:solidFill>
            <a:srgbClr val="339966"/>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35" tIns="40068" rIns="80135" bIns="40068"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i-FI" sz="16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53" name="Rectangle 438">
            <a:extLst>
              <a:ext uri="{FF2B5EF4-FFF2-40B4-BE49-F238E27FC236}">
                <a16:creationId xmlns:a16="http://schemas.microsoft.com/office/drawing/2014/main" id="{B17783FC-0793-4E5C-9B52-9F3FD2438AA5}"/>
              </a:ext>
            </a:extLst>
          </p:cNvPr>
          <p:cNvSpPr>
            <a:spLocks noChangeArrowheads="1"/>
          </p:cNvSpPr>
          <p:nvPr/>
        </p:nvSpPr>
        <p:spPr bwMode="gray">
          <a:xfrm>
            <a:off x="6705549" y="4621713"/>
            <a:ext cx="1273915" cy="18864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0135" tIns="40068" rIns="80135" bIns="40068" anchor="t">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fi-FI" sz="700" b="1" kern="0">
                <a:solidFill>
                  <a:srgbClr val="000000"/>
                </a:solidFill>
                <a:latin typeface="Calibri" panose="020F0502020204030204" pitchFamily="34" charset="0"/>
                <a:cs typeface="Calibri" panose="020F0502020204030204" pitchFamily="34" charset="0"/>
              </a:rPr>
              <a:t>1.23</a:t>
            </a:r>
            <a:endParaRPr kumimoji="0" lang="fi-FI" sz="700" b="0" i="0" u="none" strike="noStrike" kern="1200" cap="none" spc="0" normalizeH="0" baseline="0" noProof="0">
              <a:ln>
                <a:noFill/>
              </a:ln>
              <a:solidFill>
                <a:prstClr val="black"/>
              </a:solidFill>
              <a:effectLst/>
              <a:uLnTx/>
              <a:uFillTx/>
              <a:latin typeface="Calibri" pitchFamily="34" charset="0"/>
              <a:ea typeface="+mn-ea"/>
              <a:cs typeface="Calibri" pitchFamily="34" charset="0"/>
            </a:endParaRPr>
          </a:p>
        </p:txBody>
      </p:sp>
      <p:sp>
        <p:nvSpPr>
          <p:cNvPr id="54" name="Diamond 53">
            <a:extLst>
              <a:ext uri="{FF2B5EF4-FFF2-40B4-BE49-F238E27FC236}">
                <a16:creationId xmlns:a16="http://schemas.microsoft.com/office/drawing/2014/main" id="{B1767BA2-2BFA-4A15-9400-D70C08E1FB2B}"/>
              </a:ext>
            </a:extLst>
          </p:cNvPr>
          <p:cNvSpPr/>
          <p:nvPr/>
        </p:nvSpPr>
        <p:spPr>
          <a:xfrm>
            <a:off x="11449782" y="3957010"/>
            <a:ext cx="157729" cy="157729"/>
          </a:xfrm>
          <a:prstGeom prst="diamond">
            <a:avLst/>
          </a:prstGeom>
          <a:solidFill>
            <a:schemeClr val="bg1">
              <a:lumMod val="75000"/>
            </a:schemeClr>
          </a:solidFill>
          <a:ln w="12700">
            <a:solidFill>
              <a:srgbClr val="000000"/>
            </a:solidFill>
            <a:miter lim="800000"/>
            <a:headEnd/>
            <a:tailEnd/>
          </a:ln>
          <a:effectLst/>
        </p:spPr>
        <p:txBody>
          <a:bodyPr wrap="none" lIns="80135" tIns="40068" rIns="80135" bIns="40068"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55" name="Rectangle 438">
            <a:extLst>
              <a:ext uri="{FF2B5EF4-FFF2-40B4-BE49-F238E27FC236}">
                <a16:creationId xmlns:a16="http://schemas.microsoft.com/office/drawing/2014/main" id="{9A215B33-0DB6-4E07-B6D0-7DDB18B43A8B}"/>
              </a:ext>
            </a:extLst>
          </p:cNvPr>
          <p:cNvSpPr>
            <a:spLocks noChangeArrowheads="1"/>
          </p:cNvSpPr>
          <p:nvPr/>
        </p:nvSpPr>
        <p:spPr bwMode="gray">
          <a:xfrm>
            <a:off x="10390202" y="3874971"/>
            <a:ext cx="1067815" cy="18864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0135" tIns="40068" rIns="80135" bIns="40068" anchor="t">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700" b="1" i="0" u="none" strike="noStrike" kern="0" cap="none" spc="0" normalizeH="0" baseline="0" noProof="0">
                <a:ln>
                  <a:noFill/>
                </a:ln>
                <a:solidFill>
                  <a:srgbClr val="000000"/>
                </a:solidFill>
                <a:effectLst/>
                <a:uLnTx/>
                <a:uFillTx/>
                <a:latin typeface="Calibri"/>
                <a:ea typeface="+mn-ea"/>
                <a:cs typeface="Calibri"/>
              </a:rPr>
              <a:t>Q4-25</a:t>
            </a:r>
            <a:endParaRPr kumimoji="0" lang="en-CA" sz="7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56" name="Diamond 55">
            <a:extLst>
              <a:ext uri="{FF2B5EF4-FFF2-40B4-BE49-F238E27FC236}">
                <a16:creationId xmlns:a16="http://schemas.microsoft.com/office/drawing/2014/main" id="{B62A07A3-6C8D-4BE6-A563-2649A01FEFBD}"/>
              </a:ext>
            </a:extLst>
          </p:cNvPr>
          <p:cNvSpPr/>
          <p:nvPr/>
        </p:nvSpPr>
        <p:spPr>
          <a:xfrm>
            <a:off x="11434951" y="3483600"/>
            <a:ext cx="157729" cy="157729"/>
          </a:xfrm>
          <a:prstGeom prst="diamond">
            <a:avLst/>
          </a:prstGeom>
          <a:solidFill>
            <a:schemeClr val="bg1">
              <a:lumMod val="75000"/>
            </a:schemeClr>
          </a:solidFill>
          <a:ln w="12700">
            <a:solidFill>
              <a:srgbClr val="000000"/>
            </a:solidFill>
            <a:miter lim="800000"/>
            <a:headEnd/>
            <a:tailEnd/>
          </a:ln>
          <a:effectLst/>
        </p:spPr>
        <p:txBody>
          <a:bodyPr wrap="none" lIns="80135" tIns="40068" rIns="80135" bIns="40068"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57" name="Rectangle 438">
            <a:extLst>
              <a:ext uri="{FF2B5EF4-FFF2-40B4-BE49-F238E27FC236}">
                <a16:creationId xmlns:a16="http://schemas.microsoft.com/office/drawing/2014/main" id="{8B27A3EE-708C-4892-86DA-EC859325E24E}"/>
              </a:ext>
            </a:extLst>
          </p:cNvPr>
          <p:cNvSpPr>
            <a:spLocks noChangeArrowheads="1"/>
          </p:cNvSpPr>
          <p:nvPr/>
        </p:nvSpPr>
        <p:spPr bwMode="gray">
          <a:xfrm>
            <a:off x="10381967" y="3423557"/>
            <a:ext cx="1067815" cy="18864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0135" tIns="40068" rIns="80135" bIns="40068" anchor="t">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7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Q4-25</a:t>
            </a:r>
            <a:endParaRPr kumimoji="0" lang="en-CA" sz="7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58" name="Diamond 57">
            <a:extLst>
              <a:ext uri="{FF2B5EF4-FFF2-40B4-BE49-F238E27FC236}">
                <a16:creationId xmlns:a16="http://schemas.microsoft.com/office/drawing/2014/main" id="{56E615A9-89E5-4900-B71D-86BBF6BCFDA8}"/>
              </a:ext>
            </a:extLst>
          </p:cNvPr>
          <p:cNvSpPr/>
          <p:nvPr/>
        </p:nvSpPr>
        <p:spPr>
          <a:xfrm>
            <a:off x="11464613" y="4430420"/>
            <a:ext cx="157729" cy="157729"/>
          </a:xfrm>
          <a:prstGeom prst="diamond">
            <a:avLst/>
          </a:prstGeom>
          <a:solidFill>
            <a:schemeClr val="bg1">
              <a:lumMod val="75000"/>
            </a:schemeClr>
          </a:solidFill>
          <a:ln w="12700">
            <a:solidFill>
              <a:srgbClr val="000000"/>
            </a:solidFill>
            <a:miter lim="800000"/>
            <a:headEnd/>
            <a:tailEnd/>
          </a:ln>
          <a:effectLst/>
        </p:spPr>
        <p:txBody>
          <a:bodyPr wrap="none" lIns="80135" tIns="40068" rIns="80135" bIns="40068"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59" name="Rectangle 438">
            <a:extLst>
              <a:ext uri="{FF2B5EF4-FFF2-40B4-BE49-F238E27FC236}">
                <a16:creationId xmlns:a16="http://schemas.microsoft.com/office/drawing/2014/main" id="{1353F136-19EB-490A-A4C6-ED8FA0631D47}"/>
              </a:ext>
            </a:extLst>
          </p:cNvPr>
          <p:cNvSpPr>
            <a:spLocks noChangeArrowheads="1"/>
          </p:cNvSpPr>
          <p:nvPr/>
        </p:nvSpPr>
        <p:spPr bwMode="gray">
          <a:xfrm>
            <a:off x="10402081" y="4349411"/>
            <a:ext cx="1067815" cy="18864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0135" tIns="40068" rIns="80135" bIns="40068" anchor="t">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700" b="1" i="0" u="none" strike="noStrike" kern="0" cap="none" spc="0" normalizeH="0" baseline="0" noProof="0">
                <a:ln>
                  <a:noFill/>
                </a:ln>
                <a:solidFill>
                  <a:srgbClr val="000000"/>
                </a:solidFill>
                <a:effectLst/>
                <a:uLnTx/>
                <a:uFillTx/>
                <a:latin typeface="Calibri"/>
                <a:ea typeface="+mn-ea"/>
                <a:cs typeface="Calibri"/>
              </a:rPr>
              <a:t>Q4-25</a:t>
            </a:r>
            <a:endParaRPr kumimoji="0" lang="en-CA" sz="700" b="0" i="0" u="none" strike="noStrike" kern="0" cap="none" spc="0" normalizeH="0" baseline="0" noProof="0">
              <a:ln>
                <a:noFill/>
              </a:ln>
              <a:solidFill>
                <a:srgbClr val="000000"/>
              </a:solidFill>
              <a:effectLst/>
              <a:uLnTx/>
              <a:uFillTx/>
              <a:latin typeface="Calibri"/>
              <a:ea typeface="+mn-ea"/>
              <a:cs typeface="Calibri"/>
            </a:endParaRPr>
          </a:p>
        </p:txBody>
      </p:sp>
      <p:sp>
        <p:nvSpPr>
          <p:cNvPr id="60" name="Diamond 59">
            <a:extLst>
              <a:ext uri="{FF2B5EF4-FFF2-40B4-BE49-F238E27FC236}">
                <a16:creationId xmlns:a16="http://schemas.microsoft.com/office/drawing/2014/main" id="{E25C3BC5-6923-4E19-AB3B-38F642C697C9}"/>
              </a:ext>
            </a:extLst>
          </p:cNvPr>
          <p:cNvSpPr/>
          <p:nvPr/>
        </p:nvSpPr>
        <p:spPr>
          <a:xfrm>
            <a:off x="11479445" y="4903829"/>
            <a:ext cx="157729" cy="157729"/>
          </a:xfrm>
          <a:prstGeom prst="diamond">
            <a:avLst/>
          </a:prstGeom>
          <a:solidFill>
            <a:schemeClr val="bg1">
              <a:lumMod val="75000"/>
            </a:schemeClr>
          </a:solidFill>
          <a:ln w="12700">
            <a:solidFill>
              <a:srgbClr val="000000"/>
            </a:solidFill>
            <a:miter lim="800000"/>
            <a:headEnd/>
            <a:tailEnd/>
          </a:ln>
          <a:effectLst/>
        </p:spPr>
        <p:txBody>
          <a:bodyPr wrap="none" lIns="80135" tIns="40068" rIns="80135" bIns="40068"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61" name="Rectangle 438">
            <a:extLst>
              <a:ext uri="{FF2B5EF4-FFF2-40B4-BE49-F238E27FC236}">
                <a16:creationId xmlns:a16="http://schemas.microsoft.com/office/drawing/2014/main" id="{D4C21B28-412D-4D5A-9395-AE8267A57F6D}"/>
              </a:ext>
            </a:extLst>
          </p:cNvPr>
          <p:cNvSpPr>
            <a:spLocks noChangeArrowheads="1"/>
          </p:cNvSpPr>
          <p:nvPr/>
        </p:nvSpPr>
        <p:spPr bwMode="gray">
          <a:xfrm>
            <a:off x="10426461" y="4843786"/>
            <a:ext cx="1067815" cy="18864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0135" tIns="40068" rIns="80135" bIns="40068" anchor="t">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700" b="1" i="0" u="none" strike="noStrike" kern="0" cap="none" spc="0" normalizeH="0" baseline="0" noProof="0">
                <a:ln>
                  <a:noFill/>
                </a:ln>
                <a:solidFill>
                  <a:srgbClr val="000000"/>
                </a:solidFill>
                <a:effectLst/>
                <a:uLnTx/>
                <a:uFillTx/>
                <a:latin typeface="Calibri"/>
                <a:ea typeface="+mn-ea"/>
                <a:cs typeface="Calibri"/>
              </a:rPr>
              <a:t>Q4-25</a:t>
            </a:r>
            <a:endParaRPr kumimoji="0" lang="en-CA" sz="700" b="0" i="0" u="none" strike="noStrike" kern="0" cap="none" spc="0" normalizeH="0" baseline="0" noProof="0">
              <a:ln>
                <a:noFill/>
              </a:ln>
              <a:solidFill>
                <a:srgbClr val="000000"/>
              </a:solidFill>
              <a:effectLst/>
              <a:uLnTx/>
              <a:uFillTx/>
              <a:latin typeface="Calibri"/>
              <a:ea typeface="+mn-ea"/>
              <a:cs typeface="Calibri"/>
            </a:endParaRPr>
          </a:p>
        </p:txBody>
      </p:sp>
      <p:sp>
        <p:nvSpPr>
          <p:cNvPr id="62" name="Diamond 61">
            <a:extLst>
              <a:ext uri="{FF2B5EF4-FFF2-40B4-BE49-F238E27FC236}">
                <a16:creationId xmlns:a16="http://schemas.microsoft.com/office/drawing/2014/main" id="{9AD3F9FE-0D90-44DA-A13C-97543D60DA71}"/>
              </a:ext>
            </a:extLst>
          </p:cNvPr>
          <p:cNvSpPr/>
          <p:nvPr/>
        </p:nvSpPr>
        <p:spPr>
          <a:xfrm>
            <a:off x="7804652" y="1696564"/>
            <a:ext cx="157729" cy="157729"/>
          </a:xfrm>
          <a:prstGeom prst="diamond">
            <a:avLst/>
          </a:prstGeom>
          <a:solidFill>
            <a:schemeClr val="bg1">
              <a:lumMod val="75000"/>
            </a:schemeClr>
          </a:solidFill>
          <a:ln w="12700">
            <a:solidFill>
              <a:srgbClr val="000000"/>
            </a:solidFill>
            <a:miter lim="800000"/>
            <a:headEnd/>
            <a:tailEnd/>
          </a:ln>
          <a:effectLst/>
        </p:spPr>
        <p:txBody>
          <a:bodyPr wrap="none" lIns="80135" tIns="40068" rIns="80135" bIns="40068"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i-FI" sz="16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63" name="Rectangle 438">
            <a:extLst>
              <a:ext uri="{FF2B5EF4-FFF2-40B4-BE49-F238E27FC236}">
                <a16:creationId xmlns:a16="http://schemas.microsoft.com/office/drawing/2014/main" id="{68386BF6-EE45-4666-8BA4-EF7958C693FA}"/>
              </a:ext>
            </a:extLst>
          </p:cNvPr>
          <p:cNvSpPr>
            <a:spLocks noChangeArrowheads="1"/>
          </p:cNvSpPr>
          <p:nvPr/>
        </p:nvSpPr>
        <p:spPr bwMode="gray">
          <a:xfrm>
            <a:off x="8012608" y="1682637"/>
            <a:ext cx="1683338" cy="18864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0135" tIns="40068" rIns="80135" bIns="40068" anchor="t">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sz="7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12.23</a:t>
            </a:r>
            <a:endParaRPr kumimoji="0" lang="fi-FI" sz="700" b="0" i="0" u="none" strike="noStrike" kern="1200" cap="none" spc="0" normalizeH="0" baseline="0" noProof="0">
              <a:ln>
                <a:noFill/>
              </a:ln>
              <a:solidFill>
                <a:prstClr val="black"/>
              </a:solidFill>
              <a:effectLst/>
              <a:uLnTx/>
              <a:uFillTx/>
              <a:latin typeface="Calibri" pitchFamily="34" charset="0"/>
              <a:ea typeface="+mn-ea"/>
              <a:cs typeface="Calibri" pitchFamily="34" charset="0"/>
            </a:endParaRPr>
          </a:p>
        </p:txBody>
      </p:sp>
      <p:sp>
        <p:nvSpPr>
          <p:cNvPr id="64" name="Diamond 63">
            <a:extLst>
              <a:ext uri="{FF2B5EF4-FFF2-40B4-BE49-F238E27FC236}">
                <a16:creationId xmlns:a16="http://schemas.microsoft.com/office/drawing/2014/main" id="{165CEFC6-0E8A-476B-97DD-7B80A283B404}"/>
              </a:ext>
            </a:extLst>
          </p:cNvPr>
          <p:cNvSpPr/>
          <p:nvPr/>
        </p:nvSpPr>
        <p:spPr>
          <a:xfrm>
            <a:off x="8254146" y="1940581"/>
            <a:ext cx="157729" cy="157729"/>
          </a:xfrm>
          <a:prstGeom prst="diamond">
            <a:avLst/>
          </a:prstGeom>
          <a:solidFill>
            <a:schemeClr val="bg1">
              <a:lumMod val="75000"/>
            </a:schemeClr>
          </a:solidFill>
          <a:ln w="12700">
            <a:solidFill>
              <a:srgbClr val="000000"/>
            </a:solidFill>
            <a:miter lim="800000"/>
            <a:headEnd/>
            <a:tailEnd/>
          </a:ln>
          <a:effectLst/>
        </p:spPr>
        <p:txBody>
          <a:bodyPr wrap="none" lIns="80135" tIns="40068" rIns="80135" bIns="40068"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i-FI" sz="16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65" name="Rectangle 438">
            <a:extLst>
              <a:ext uri="{FF2B5EF4-FFF2-40B4-BE49-F238E27FC236}">
                <a16:creationId xmlns:a16="http://schemas.microsoft.com/office/drawing/2014/main" id="{45CAB4E6-DFEC-4650-96A3-FABE36CE2C50}"/>
              </a:ext>
            </a:extLst>
          </p:cNvPr>
          <p:cNvSpPr>
            <a:spLocks noChangeArrowheads="1"/>
          </p:cNvSpPr>
          <p:nvPr/>
        </p:nvSpPr>
        <p:spPr bwMode="gray">
          <a:xfrm>
            <a:off x="8387495" y="1883727"/>
            <a:ext cx="1273915" cy="18864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0135" tIns="40068" rIns="80135" bIns="40068" anchor="t">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sz="7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Q1.24</a:t>
            </a:r>
            <a:endParaRPr kumimoji="0" lang="fi-FI" sz="700" b="0" i="0" u="none" strike="noStrike" kern="1200" cap="none" spc="0" normalizeH="0" baseline="0" noProof="0">
              <a:ln>
                <a:noFill/>
              </a:ln>
              <a:solidFill>
                <a:prstClr val="black"/>
              </a:solidFill>
              <a:effectLst/>
              <a:uLnTx/>
              <a:uFillTx/>
              <a:latin typeface="Calibri" pitchFamily="34" charset="0"/>
              <a:ea typeface="+mn-ea"/>
              <a:cs typeface="Calibri" pitchFamily="34" charset="0"/>
            </a:endParaRPr>
          </a:p>
        </p:txBody>
      </p:sp>
      <p:sp>
        <p:nvSpPr>
          <p:cNvPr id="68" name="Diamond 67">
            <a:extLst>
              <a:ext uri="{FF2B5EF4-FFF2-40B4-BE49-F238E27FC236}">
                <a16:creationId xmlns:a16="http://schemas.microsoft.com/office/drawing/2014/main" id="{9AAF2C4E-DCB9-4E84-8A4A-BC5718EAEF37}"/>
              </a:ext>
            </a:extLst>
          </p:cNvPr>
          <p:cNvSpPr/>
          <p:nvPr/>
        </p:nvSpPr>
        <p:spPr>
          <a:xfrm>
            <a:off x="6929771" y="5557797"/>
            <a:ext cx="157729" cy="157729"/>
          </a:xfrm>
          <a:prstGeom prst="diamond">
            <a:avLst/>
          </a:prstGeom>
          <a:solidFill>
            <a:srgbClr val="339966"/>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35" tIns="40068" rIns="80135" bIns="40068"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i-FI" sz="16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69" name="Rectangle 438">
            <a:extLst>
              <a:ext uri="{FF2B5EF4-FFF2-40B4-BE49-F238E27FC236}">
                <a16:creationId xmlns:a16="http://schemas.microsoft.com/office/drawing/2014/main" id="{908477A4-DDC8-4139-AA8A-699D428BF2DC}"/>
              </a:ext>
            </a:extLst>
          </p:cNvPr>
          <p:cNvSpPr>
            <a:spLocks noChangeArrowheads="1"/>
          </p:cNvSpPr>
          <p:nvPr/>
        </p:nvSpPr>
        <p:spPr bwMode="gray">
          <a:xfrm>
            <a:off x="7063120" y="5500943"/>
            <a:ext cx="1471076" cy="18864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0135" tIns="40068" rIns="80135" bIns="40068" anchor="t">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fi-FI" sz="700" b="1" kern="0">
                <a:solidFill>
                  <a:srgbClr val="000000"/>
                </a:solidFill>
                <a:latin typeface="Calibri" panose="020F0502020204030204" pitchFamily="34" charset="0"/>
                <a:cs typeface="Calibri" panose="020F0502020204030204" pitchFamily="34" charset="0"/>
              </a:rPr>
              <a:t>5</a:t>
            </a:r>
            <a:r>
              <a:rPr kumimoji="0" lang="fi-FI" sz="7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.23</a:t>
            </a:r>
            <a:endParaRPr kumimoji="0" lang="fi-FI" sz="700" b="0" i="0" u="none" strike="noStrike" kern="1200" cap="none" spc="0" normalizeH="0" baseline="0" noProof="0">
              <a:ln>
                <a:noFill/>
              </a:ln>
              <a:solidFill>
                <a:prstClr val="black"/>
              </a:solidFill>
              <a:effectLst/>
              <a:uLnTx/>
              <a:uFillTx/>
              <a:latin typeface="Calibri" pitchFamily="34" charset="0"/>
              <a:ea typeface="+mn-ea"/>
              <a:cs typeface="Calibri" pitchFamily="34" charset="0"/>
            </a:endParaRPr>
          </a:p>
        </p:txBody>
      </p:sp>
      <p:sp>
        <p:nvSpPr>
          <p:cNvPr id="2" name="Diamond 1">
            <a:extLst>
              <a:ext uri="{FF2B5EF4-FFF2-40B4-BE49-F238E27FC236}">
                <a16:creationId xmlns:a16="http://schemas.microsoft.com/office/drawing/2014/main" id="{92235744-F6AF-4EB8-95BF-F7E27AFD232B}"/>
              </a:ext>
            </a:extLst>
          </p:cNvPr>
          <p:cNvSpPr/>
          <p:nvPr/>
        </p:nvSpPr>
        <p:spPr>
          <a:xfrm>
            <a:off x="7804651" y="1940308"/>
            <a:ext cx="157729" cy="157729"/>
          </a:xfrm>
          <a:prstGeom prst="diamond">
            <a:avLst/>
          </a:prstGeom>
          <a:solidFill>
            <a:srgbClr val="339966"/>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35" tIns="40068" rIns="80135" bIns="40068"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i-FI" sz="16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3" name="Rectangle 438">
            <a:extLst>
              <a:ext uri="{FF2B5EF4-FFF2-40B4-BE49-F238E27FC236}">
                <a16:creationId xmlns:a16="http://schemas.microsoft.com/office/drawing/2014/main" id="{B6D832C0-D69B-4F98-8974-A964FAFCC6D2}"/>
              </a:ext>
            </a:extLst>
          </p:cNvPr>
          <p:cNvSpPr>
            <a:spLocks noChangeArrowheads="1"/>
          </p:cNvSpPr>
          <p:nvPr/>
        </p:nvSpPr>
        <p:spPr bwMode="gray">
          <a:xfrm>
            <a:off x="6526186" y="1909522"/>
            <a:ext cx="1273915" cy="18864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0135" tIns="40068" rIns="80135" bIns="40068" anchor="t">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i-FI" sz="700" b="1" i="0" u="none" strike="noStrike" kern="0" cap="none" spc="0" normalizeH="0" baseline="0" noProof="0">
                <a:ln>
                  <a:noFill/>
                </a:ln>
                <a:solidFill>
                  <a:srgbClr val="000000"/>
                </a:solidFill>
                <a:effectLst/>
                <a:uLnTx/>
                <a:uFillTx/>
                <a:latin typeface="Calibri"/>
                <a:ea typeface="+mn-ea"/>
                <a:cs typeface="Calibri"/>
              </a:rPr>
              <a:t>12.23</a:t>
            </a:r>
            <a:endParaRPr kumimoji="0" lang="fi-FI"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70" name="Ryhmä 69">
            <a:extLst>
              <a:ext uri="{FF2B5EF4-FFF2-40B4-BE49-F238E27FC236}">
                <a16:creationId xmlns:a16="http://schemas.microsoft.com/office/drawing/2014/main" id="{C05FECA6-93F4-44CF-8250-F944EC4735B9}"/>
              </a:ext>
            </a:extLst>
          </p:cNvPr>
          <p:cNvGrpSpPr/>
          <p:nvPr/>
        </p:nvGrpSpPr>
        <p:grpSpPr>
          <a:xfrm>
            <a:off x="5756473" y="2876053"/>
            <a:ext cx="1407264" cy="233793"/>
            <a:chOff x="4917633" y="2645532"/>
            <a:chExt cx="1407264" cy="233793"/>
          </a:xfrm>
        </p:grpSpPr>
        <p:sp>
          <p:nvSpPr>
            <p:cNvPr id="71" name="Diamond 38">
              <a:extLst>
                <a:ext uri="{FF2B5EF4-FFF2-40B4-BE49-F238E27FC236}">
                  <a16:creationId xmlns:a16="http://schemas.microsoft.com/office/drawing/2014/main" id="{D1821230-1BF7-4331-B67A-474124D41132}"/>
                </a:ext>
              </a:extLst>
            </p:cNvPr>
            <p:cNvSpPr/>
            <p:nvPr/>
          </p:nvSpPr>
          <p:spPr>
            <a:xfrm>
              <a:off x="4917633" y="2721596"/>
              <a:ext cx="157729" cy="157729"/>
            </a:xfrm>
            <a:prstGeom prst="diamond">
              <a:avLst/>
            </a:prstGeom>
            <a:solidFill>
              <a:srgbClr val="0000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35" tIns="40068" rIns="80135" bIns="40068"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i-FI" sz="16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72" name="Rectangle 438">
              <a:extLst>
                <a:ext uri="{FF2B5EF4-FFF2-40B4-BE49-F238E27FC236}">
                  <a16:creationId xmlns:a16="http://schemas.microsoft.com/office/drawing/2014/main" id="{6F08A86E-368F-4F45-8545-DC597DE4E751}"/>
                </a:ext>
              </a:extLst>
            </p:cNvPr>
            <p:cNvSpPr>
              <a:spLocks noChangeArrowheads="1"/>
            </p:cNvSpPr>
            <p:nvPr/>
          </p:nvSpPr>
          <p:spPr bwMode="gray">
            <a:xfrm>
              <a:off x="5050982" y="2645532"/>
              <a:ext cx="1273915" cy="18864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0135" tIns="40068" rIns="80135" bIns="40068" anchor="t">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sz="700" b="1" i="0" u="none" strike="noStrike" kern="0" cap="none" spc="0" normalizeH="0" baseline="0" noProof="0">
                  <a:ln>
                    <a:noFill/>
                  </a:ln>
                  <a:solidFill>
                    <a:srgbClr val="000000"/>
                  </a:solidFill>
                  <a:effectLst/>
                  <a:uLnTx/>
                  <a:uFillTx/>
                  <a:latin typeface="Calibri"/>
                  <a:ea typeface="+mn-ea"/>
                  <a:cs typeface="Calibri"/>
                </a:rPr>
                <a:t>7.22</a:t>
              </a:r>
              <a:endParaRPr kumimoji="0" lang="fi-FI" sz="700" b="0" i="0" u="none" strike="noStrike" kern="1200" cap="none" spc="0" normalizeH="0" baseline="0" noProof="0">
                <a:ln>
                  <a:noFill/>
                </a:ln>
                <a:solidFill>
                  <a:prstClr val="black"/>
                </a:solidFill>
                <a:effectLst/>
                <a:uLnTx/>
                <a:uFillTx/>
                <a:latin typeface="Calibri"/>
                <a:ea typeface="+mn-ea"/>
                <a:cs typeface="Calibri"/>
              </a:endParaRPr>
            </a:p>
          </p:txBody>
        </p:sp>
      </p:grpSp>
      <p:grpSp>
        <p:nvGrpSpPr>
          <p:cNvPr id="73" name="Ryhmä 72">
            <a:extLst>
              <a:ext uri="{FF2B5EF4-FFF2-40B4-BE49-F238E27FC236}">
                <a16:creationId xmlns:a16="http://schemas.microsoft.com/office/drawing/2014/main" id="{1C67BE13-6630-48A9-8D42-936986999F23}"/>
              </a:ext>
            </a:extLst>
          </p:cNvPr>
          <p:cNvGrpSpPr/>
          <p:nvPr/>
        </p:nvGrpSpPr>
        <p:grpSpPr>
          <a:xfrm>
            <a:off x="5756472" y="2382993"/>
            <a:ext cx="1477700" cy="381070"/>
            <a:chOff x="4917633" y="2498255"/>
            <a:chExt cx="1477700" cy="381070"/>
          </a:xfrm>
        </p:grpSpPr>
        <p:sp>
          <p:nvSpPr>
            <p:cNvPr id="74" name="Diamond 38">
              <a:extLst>
                <a:ext uri="{FF2B5EF4-FFF2-40B4-BE49-F238E27FC236}">
                  <a16:creationId xmlns:a16="http://schemas.microsoft.com/office/drawing/2014/main" id="{B4F0D114-AAF8-4AB0-9959-5D8C0AA3961A}"/>
                </a:ext>
              </a:extLst>
            </p:cNvPr>
            <p:cNvSpPr/>
            <p:nvPr/>
          </p:nvSpPr>
          <p:spPr>
            <a:xfrm>
              <a:off x="4917633" y="2721596"/>
              <a:ext cx="157729" cy="157729"/>
            </a:xfrm>
            <a:prstGeom prst="diamond">
              <a:avLst/>
            </a:prstGeom>
            <a:solidFill>
              <a:srgbClr val="0000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35" tIns="40068" rIns="80135" bIns="40068"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i-FI" sz="16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75" name="Rectangle 438">
              <a:extLst>
                <a:ext uri="{FF2B5EF4-FFF2-40B4-BE49-F238E27FC236}">
                  <a16:creationId xmlns:a16="http://schemas.microsoft.com/office/drawing/2014/main" id="{1E2BD9F6-1EAA-4A5D-B603-D395268BB981}"/>
                </a:ext>
              </a:extLst>
            </p:cNvPr>
            <p:cNvSpPr>
              <a:spLocks noChangeArrowheads="1"/>
            </p:cNvSpPr>
            <p:nvPr/>
          </p:nvSpPr>
          <p:spPr bwMode="gray">
            <a:xfrm>
              <a:off x="5050982" y="2498255"/>
              <a:ext cx="1344351" cy="18864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0135" tIns="40068" rIns="80135" bIns="40068" anchor="t">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sz="700" b="1" i="0" u="none" strike="noStrike" kern="0" cap="none" spc="0" normalizeH="0" baseline="0" noProof="0">
                  <a:ln>
                    <a:noFill/>
                  </a:ln>
                  <a:solidFill>
                    <a:srgbClr val="000000"/>
                  </a:solidFill>
                  <a:effectLst/>
                  <a:uLnTx/>
                  <a:uFillTx/>
                  <a:latin typeface="Calibri"/>
                  <a:ea typeface="+mn-ea"/>
                  <a:cs typeface="Calibri"/>
                </a:rPr>
                <a:t>7.22</a:t>
              </a:r>
              <a:endParaRPr kumimoji="0" lang="fi-FI" sz="1800" b="0" i="0" u="none" strike="noStrike" kern="1200" cap="none" spc="0" normalizeH="0" baseline="0" noProof="0">
                <a:ln>
                  <a:noFill/>
                </a:ln>
                <a:solidFill>
                  <a:prstClr val="black"/>
                </a:solidFill>
                <a:effectLst/>
                <a:uLnTx/>
                <a:uFillTx/>
                <a:latin typeface="Arial" panose="020B0604020202020204"/>
                <a:ea typeface="+mn-ea"/>
                <a:cs typeface="Arial"/>
              </a:endParaRPr>
            </a:p>
          </p:txBody>
        </p:sp>
      </p:grpSp>
      <p:grpSp>
        <p:nvGrpSpPr>
          <p:cNvPr id="76" name="Ryhmä 75">
            <a:extLst>
              <a:ext uri="{FF2B5EF4-FFF2-40B4-BE49-F238E27FC236}">
                <a16:creationId xmlns:a16="http://schemas.microsoft.com/office/drawing/2014/main" id="{04B77504-FF9E-42DD-BF04-ECC43B4F3481}"/>
              </a:ext>
            </a:extLst>
          </p:cNvPr>
          <p:cNvGrpSpPr/>
          <p:nvPr/>
        </p:nvGrpSpPr>
        <p:grpSpPr>
          <a:xfrm>
            <a:off x="7497743" y="2294939"/>
            <a:ext cx="1567348" cy="323440"/>
            <a:chOff x="4917633" y="2498255"/>
            <a:chExt cx="1567348" cy="323440"/>
          </a:xfrm>
        </p:grpSpPr>
        <p:sp>
          <p:nvSpPr>
            <p:cNvPr id="77" name="Diamond 38">
              <a:extLst>
                <a:ext uri="{FF2B5EF4-FFF2-40B4-BE49-F238E27FC236}">
                  <a16:creationId xmlns:a16="http://schemas.microsoft.com/office/drawing/2014/main" id="{AE5FD68F-4D27-485F-8FC0-0AD66E30F0A1}"/>
                </a:ext>
              </a:extLst>
            </p:cNvPr>
            <p:cNvSpPr/>
            <p:nvPr/>
          </p:nvSpPr>
          <p:spPr>
            <a:xfrm>
              <a:off x="4917633" y="2663966"/>
              <a:ext cx="157729" cy="157729"/>
            </a:xfrm>
            <a:prstGeom prst="diamond">
              <a:avLst/>
            </a:prstGeom>
            <a:solidFill>
              <a:srgbClr val="009246"/>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35" tIns="40068" rIns="80135" bIns="40068"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i-FI" sz="16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78" name="Rectangle 438">
              <a:extLst>
                <a:ext uri="{FF2B5EF4-FFF2-40B4-BE49-F238E27FC236}">
                  <a16:creationId xmlns:a16="http://schemas.microsoft.com/office/drawing/2014/main" id="{1690AD40-1793-4344-B660-24FC1FBD919D}"/>
                </a:ext>
              </a:extLst>
            </p:cNvPr>
            <p:cNvSpPr>
              <a:spLocks noChangeArrowheads="1"/>
            </p:cNvSpPr>
            <p:nvPr/>
          </p:nvSpPr>
          <p:spPr bwMode="gray">
            <a:xfrm>
              <a:off x="5050982" y="2498255"/>
              <a:ext cx="1433999" cy="18864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0135" tIns="40068" rIns="80135" bIns="40068" anchor="t">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sz="700" b="1" i="0" u="none" strike="noStrike" kern="0" cap="none" spc="0" normalizeH="0" baseline="0" noProof="0">
                  <a:ln>
                    <a:noFill/>
                  </a:ln>
                  <a:solidFill>
                    <a:srgbClr val="000000"/>
                  </a:solidFill>
                  <a:effectLst/>
                  <a:uLnTx/>
                  <a:uFillTx/>
                  <a:latin typeface="Calibri"/>
                  <a:ea typeface="+mn-ea"/>
                  <a:cs typeface="Calibri"/>
                </a:rPr>
                <a:t>10.23 </a:t>
              </a:r>
              <a:endParaRPr kumimoji="0" lang="fi-FI" sz="700" b="0" i="0" u="none" strike="noStrike" kern="1200" cap="none" spc="0" normalizeH="0" baseline="0" noProof="0">
                <a:ln>
                  <a:noFill/>
                </a:ln>
                <a:solidFill>
                  <a:prstClr val="black"/>
                </a:solidFill>
                <a:effectLst/>
                <a:uLnTx/>
                <a:uFillTx/>
                <a:latin typeface="Calibri"/>
                <a:ea typeface="+mn-ea"/>
                <a:cs typeface="Calibri"/>
              </a:endParaRPr>
            </a:p>
          </p:txBody>
        </p:sp>
      </p:grpSp>
      <p:grpSp>
        <p:nvGrpSpPr>
          <p:cNvPr id="79" name="Ryhmä 78">
            <a:extLst>
              <a:ext uri="{FF2B5EF4-FFF2-40B4-BE49-F238E27FC236}">
                <a16:creationId xmlns:a16="http://schemas.microsoft.com/office/drawing/2014/main" id="{CEE32C32-DBC4-4147-B96E-56AD61A08B02}"/>
              </a:ext>
            </a:extLst>
          </p:cNvPr>
          <p:cNvGrpSpPr/>
          <p:nvPr/>
        </p:nvGrpSpPr>
        <p:grpSpPr>
          <a:xfrm>
            <a:off x="7617431" y="3513141"/>
            <a:ext cx="1932339" cy="246600"/>
            <a:chOff x="4917633" y="2575095"/>
            <a:chExt cx="1932339" cy="246600"/>
          </a:xfrm>
        </p:grpSpPr>
        <p:sp>
          <p:nvSpPr>
            <p:cNvPr id="80" name="Diamond 38">
              <a:extLst>
                <a:ext uri="{FF2B5EF4-FFF2-40B4-BE49-F238E27FC236}">
                  <a16:creationId xmlns:a16="http://schemas.microsoft.com/office/drawing/2014/main" id="{75790515-4FB7-42CD-8B2A-D08A38F64291}"/>
                </a:ext>
              </a:extLst>
            </p:cNvPr>
            <p:cNvSpPr/>
            <p:nvPr/>
          </p:nvSpPr>
          <p:spPr>
            <a:xfrm>
              <a:off x="4917633" y="2663966"/>
              <a:ext cx="157729" cy="157729"/>
            </a:xfrm>
            <a:prstGeom prst="diamond">
              <a:avLst/>
            </a:prstGeom>
            <a:solidFill>
              <a:srgbClr val="009246"/>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35" tIns="40068" rIns="80135" bIns="40068"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i-FI" sz="16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81" name="Rectangle 438">
              <a:extLst>
                <a:ext uri="{FF2B5EF4-FFF2-40B4-BE49-F238E27FC236}">
                  <a16:creationId xmlns:a16="http://schemas.microsoft.com/office/drawing/2014/main" id="{D91CE35D-559C-499E-886F-2604D82E4B68}"/>
                </a:ext>
              </a:extLst>
            </p:cNvPr>
            <p:cNvSpPr>
              <a:spLocks noChangeArrowheads="1"/>
            </p:cNvSpPr>
            <p:nvPr/>
          </p:nvSpPr>
          <p:spPr bwMode="gray">
            <a:xfrm>
              <a:off x="5050982" y="2575095"/>
              <a:ext cx="1798990" cy="18864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0135" tIns="40068" rIns="80135" bIns="40068" anchor="t">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sz="700" b="1" i="0" u="none" strike="noStrike" kern="0" cap="none" spc="0" normalizeH="0" baseline="0" noProof="0">
                  <a:ln>
                    <a:noFill/>
                  </a:ln>
                  <a:solidFill>
                    <a:srgbClr val="000000"/>
                  </a:solidFill>
                  <a:effectLst/>
                  <a:uLnTx/>
                  <a:uFillTx/>
                  <a:latin typeface="Calibri"/>
                  <a:ea typeface="+mn-ea"/>
                  <a:cs typeface="Calibri"/>
                </a:rPr>
                <a:t>11.23 </a:t>
              </a:r>
              <a:endParaRPr kumimoji="0" lang="fi-FI" sz="7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85" name="Ryhmä 84">
            <a:extLst>
              <a:ext uri="{FF2B5EF4-FFF2-40B4-BE49-F238E27FC236}">
                <a16:creationId xmlns:a16="http://schemas.microsoft.com/office/drawing/2014/main" id="{2B7AC801-B6DB-4FBB-B0BB-16056E95C025}"/>
              </a:ext>
            </a:extLst>
          </p:cNvPr>
          <p:cNvGrpSpPr/>
          <p:nvPr/>
        </p:nvGrpSpPr>
        <p:grpSpPr>
          <a:xfrm>
            <a:off x="9243884" y="3513140"/>
            <a:ext cx="1938742" cy="214583"/>
            <a:chOff x="4917633" y="2664742"/>
            <a:chExt cx="1938742" cy="214583"/>
          </a:xfrm>
        </p:grpSpPr>
        <p:sp>
          <p:nvSpPr>
            <p:cNvPr id="86" name="Diamond 38">
              <a:extLst>
                <a:ext uri="{FF2B5EF4-FFF2-40B4-BE49-F238E27FC236}">
                  <a16:creationId xmlns:a16="http://schemas.microsoft.com/office/drawing/2014/main" id="{B4A63AD6-2EE6-49D8-8726-53FFBD02D015}"/>
                </a:ext>
              </a:extLst>
            </p:cNvPr>
            <p:cNvSpPr/>
            <p:nvPr/>
          </p:nvSpPr>
          <p:spPr>
            <a:xfrm>
              <a:off x="4917633" y="2721596"/>
              <a:ext cx="157729" cy="157729"/>
            </a:xfrm>
            <a:prstGeom prst="diamond">
              <a:avLst/>
            </a:prstGeom>
            <a:solidFill>
              <a:srgbClr val="009246"/>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35" tIns="40068" rIns="80135" bIns="40068"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i-FI" sz="16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87" name="Rectangle 438">
              <a:extLst>
                <a:ext uri="{FF2B5EF4-FFF2-40B4-BE49-F238E27FC236}">
                  <a16:creationId xmlns:a16="http://schemas.microsoft.com/office/drawing/2014/main" id="{2E54341F-3314-4D61-AF25-2DEA42FCA161}"/>
                </a:ext>
              </a:extLst>
            </p:cNvPr>
            <p:cNvSpPr>
              <a:spLocks noChangeArrowheads="1"/>
            </p:cNvSpPr>
            <p:nvPr/>
          </p:nvSpPr>
          <p:spPr bwMode="gray">
            <a:xfrm>
              <a:off x="5057385" y="2664742"/>
              <a:ext cx="1798990" cy="18864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0135" tIns="40068" rIns="80135" bIns="40068" anchor="t">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sz="700" b="1" i="0" u="none" strike="noStrike" kern="0" cap="none" spc="0" normalizeH="0" baseline="0" noProof="0">
                  <a:ln>
                    <a:noFill/>
                  </a:ln>
                  <a:solidFill>
                    <a:srgbClr val="000000"/>
                  </a:solidFill>
                  <a:effectLst/>
                  <a:uLnTx/>
                  <a:uFillTx/>
                  <a:latin typeface="Calibri"/>
                  <a:ea typeface="+mn-ea"/>
                  <a:cs typeface="Calibri"/>
                </a:rPr>
                <a:t>4.24</a:t>
              </a:r>
              <a:endParaRPr kumimoji="0" lang="fi-FI" sz="700" b="0" i="0" u="none" strike="noStrike" kern="1200" cap="none" spc="0" normalizeH="0" baseline="0" noProof="0">
                <a:ln>
                  <a:noFill/>
                </a:ln>
                <a:solidFill>
                  <a:prstClr val="black"/>
                </a:solidFill>
                <a:effectLst/>
                <a:uLnTx/>
                <a:uFillTx/>
                <a:latin typeface="Calibri"/>
                <a:ea typeface="+mn-ea"/>
                <a:cs typeface="Calibri"/>
              </a:endParaRPr>
            </a:p>
          </p:txBody>
        </p:sp>
      </p:grpSp>
      <p:grpSp>
        <p:nvGrpSpPr>
          <p:cNvPr id="89" name="Ryhmä 88">
            <a:extLst>
              <a:ext uri="{FF2B5EF4-FFF2-40B4-BE49-F238E27FC236}">
                <a16:creationId xmlns:a16="http://schemas.microsoft.com/office/drawing/2014/main" id="{F3B8F077-94DE-4DF2-BADB-9D5BA852B71C}"/>
              </a:ext>
            </a:extLst>
          </p:cNvPr>
          <p:cNvGrpSpPr/>
          <p:nvPr/>
        </p:nvGrpSpPr>
        <p:grpSpPr>
          <a:xfrm>
            <a:off x="8375446" y="2517463"/>
            <a:ext cx="1945146" cy="188640"/>
            <a:chOff x="4917633" y="2709566"/>
            <a:chExt cx="1945146" cy="188640"/>
          </a:xfrm>
        </p:grpSpPr>
        <p:sp>
          <p:nvSpPr>
            <p:cNvPr id="90" name="Diamond 38">
              <a:extLst>
                <a:ext uri="{FF2B5EF4-FFF2-40B4-BE49-F238E27FC236}">
                  <a16:creationId xmlns:a16="http://schemas.microsoft.com/office/drawing/2014/main" id="{24AC95C5-DE6A-4A16-94F9-B8DE7D2D625F}"/>
                </a:ext>
              </a:extLst>
            </p:cNvPr>
            <p:cNvSpPr/>
            <p:nvPr/>
          </p:nvSpPr>
          <p:spPr>
            <a:xfrm>
              <a:off x="4917633" y="2721596"/>
              <a:ext cx="157729" cy="157729"/>
            </a:xfrm>
            <a:prstGeom prst="diamond">
              <a:avLst/>
            </a:prstGeom>
            <a:solidFill>
              <a:schemeClr val="bg1">
                <a:lumMod val="75000"/>
              </a:schemeClr>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35" tIns="40068" rIns="80135" bIns="40068"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i-FI" sz="16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91" name="Rectangle 438">
              <a:extLst>
                <a:ext uri="{FF2B5EF4-FFF2-40B4-BE49-F238E27FC236}">
                  <a16:creationId xmlns:a16="http://schemas.microsoft.com/office/drawing/2014/main" id="{0195FAA6-820B-40A1-B390-06FAC969DF86}"/>
                </a:ext>
              </a:extLst>
            </p:cNvPr>
            <p:cNvSpPr>
              <a:spLocks noChangeArrowheads="1"/>
            </p:cNvSpPr>
            <p:nvPr/>
          </p:nvSpPr>
          <p:spPr bwMode="gray">
            <a:xfrm>
              <a:off x="5063789" y="2709566"/>
              <a:ext cx="1798990" cy="18864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0135" tIns="40068" rIns="80135" bIns="40068" anchor="t">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sz="700" b="1" i="0" u="none" strike="noStrike" kern="0" cap="none" spc="0" normalizeH="0" baseline="0" noProof="0">
                  <a:ln>
                    <a:noFill/>
                  </a:ln>
                  <a:solidFill>
                    <a:srgbClr val="000000"/>
                  </a:solidFill>
                  <a:effectLst/>
                  <a:uLnTx/>
                  <a:uFillTx/>
                  <a:latin typeface="Calibri"/>
                  <a:ea typeface="+mn-ea"/>
                  <a:cs typeface="Calibri"/>
                </a:rPr>
                <a:t>Q1.24 </a:t>
              </a:r>
              <a:endParaRPr kumimoji="0" lang="fi-FI" sz="700" b="0" i="0" u="none" strike="noStrike" kern="1200" cap="none" spc="0" normalizeH="0" baseline="0" noProof="0">
                <a:ln>
                  <a:noFill/>
                </a:ln>
                <a:solidFill>
                  <a:prstClr val="black"/>
                </a:solidFill>
                <a:effectLst/>
                <a:uLnTx/>
                <a:uFillTx/>
                <a:latin typeface="Calibri"/>
                <a:ea typeface="+mn-ea"/>
                <a:cs typeface="Calibri"/>
              </a:endParaRPr>
            </a:p>
          </p:txBody>
        </p:sp>
      </p:grpSp>
      <p:sp>
        <p:nvSpPr>
          <p:cNvPr id="98" name="Rectangle 2">
            <a:extLst>
              <a:ext uri="{FF2B5EF4-FFF2-40B4-BE49-F238E27FC236}">
                <a16:creationId xmlns:a16="http://schemas.microsoft.com/office/drawing/2014/main" id="{2D810553-C40E-4753-BD42-1F3BFEA83992}"/>
              </a:ext>
            </a:extLst>
          </p:cNvPr>
          <p:cNvSpPr>
            <a:spLocks noChangeArrowheads="1"/>
          </p:cNvSpPr>
          <p:nvPr/>
        </p:nvSpPr>
        <p:spPr bwMode="gray">
          <a:xfrm>
            <a:off x="1597105" y="5972846"/>
            <a:ext cx="10265647" cy="234807"/>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0135" tIns="40068" rIns="80135" bIns="40068">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sz="900" b="1" i="0" u="none" strike="noStrike" kern="0" cap="none" spc="0" normalizeH="0" baseline="0" noProof="0">
                <a:ln>
                  <a:noFill/>
                </a:ln>
                <a:solidFill>
                  <a:srgbClr val="000000"/>
                </a:solidFill>
                <a:effectLst/>
                <a:uLnTx/>
                <a:uFillTx/>
                <a:latin typeface="Arial" panose="020B0604020202020204"/>
                <a:ea typeface="+mn-ea"/>
                <a:cs typeface="+mn-cs"/>
              </a:rPr>
              <a:t>Värit:</a:t>
            </a:r>
            <a:r>
              <a:rPr kumimoji="0" lang="fi-FI" sz="800" b="0" i="0" u="none" strike="noStrike" kern="0" cap="none" spc="0" normalizeH="0" baseline="0" noProof="0">
                <a:ln>
                  <a:noFill/>
                </a:ln>
                <a:solidFill>
                  <a:srgbClr val="000000"/>
                </a:solidFill>
                <a:effectLst/>
                <a:uLnTx/>
                <a:uFillTx/>
                <a:latin typeface="Arial" panose="020B0604020202020204"/>
                <a:ea typeface="+mn-ea"/>
                <a:cs typeface="+mn-cs"/>
              </a:rPr>
              <a:t>        Etenee suunnitellusti         Tuotokset vaarassa; korjaavat toimenpiteet </a:t>
            </a:r>
            <a:r>
              <a:rPr kumimoji="0" lang="fi-FI" sz="800" b="0" i="0" u="none" strike="noStrike" kern="0" cap="none" spc="0" normalizeH="0" baseline="0" noProof="0" err="1">
                <a:ln>
                  <a:noFill/>
                </a:ln>
                <a:solidFill>
                  <a:srgbClr val="000000"/>
                </a:solidFill>
                <a:effectLst/>
                <a:uLnTx/>
                <a:uFillTx/>
                <a:latin typeface="Arial" panose="020B0604020202020204"/>
                <a:ea typeface="+mn-ea"/>
                <a:cs typeface="+mn-cs"/>
              </a:rPr>
              <a:t>käytöss</a:t>
            </a:r>
            <a:r>
              <a:rPr kumimoji="0" lang="fi-FI" sz="800" b="0" i="0" u="none" strike="noStrike" kern="0" cap="none" spc="0" normalizeH="0" baseline="0" noProof="0">
                <a:ln>
                  <a:noFill/>
                </a:ln>
                <a:solidFill>
                  <a:srgbClr val="000000"/>
                </a:solidFill>
                <a:effectLst/>
                <a:uLnTx/>
                <a:uFillTx/>
                <a:latin typeface="Arial" panose="020B0604020202020204"/>
                <a:ea typeface="+mn-ea"/>
                <a:cs typeface="+mn-cs"/>
              </a:rPr>
              <a:t>ä          Tuotokset vaarassa; korjaavat toimenpiteet eivät käytössä              Tuotokset valmiit              Alustava, ei aloitettu</a:t>
            </a:r>
            <a:r>
              <a:rPr kumimoji="0" lang="fi-FI" sz="1000" b="0" i="0" u="none" strike="noStrike" kern="0" cap="none" spc="0" normalizeH="0" baseline="0" noProof="0">
                <a:ln>
                  <a:noFill/>
                </a:ln>
                <a:solidFill>
                  <a:srgbClr val="000000"/>
                </a:solidFill>
                <a:effectLst/>
                <a:uLnTx/>
                <a:uFillTx/>
                <a:latin typeface="Arial" panose="020B0604020202020204"/>
                <a:ea typeface="+mn-ea"/>
                <a:cs typeface="+mn-cs"/>
              </a:rPr>
              <a:t>       </a:t>
            </a:r>
          </a:p>
        </p:txBody>
      </p:sp>
      <p:sp>
        <p:nvSpPr>
          <p:cNvPr id="99" name="Diamond 3">
            <a:extLst>
              <a:ext uri="{FF2B5EF4-FFF2-40B4-BE49-F238E27FC236}">
                <a16:creationId xmlns:a16="http://schemas.microsoft.com/office/drawing/2014/main" id="{32F286D6-A2C4-4284-941D-AF960343A1D8}"/>
              </a:ext>
            </a:extLst>
          </p:cNvPr>
          <p:cNvSpPr/>
          <p:nvPr/>
        </p:nvSpPr>
        <p:spPr>
          <a:xfrm>
            <a:off x="2005626" y="5991185"/>
            <a:ext cx="157729" cy="157729"/>
          </a:xfrm>
          <a:prstGeom prst="diamond">
            <a:avLst/>
          </a:prstGeom>
          <a:solidFill>
            <a:srgbClr val="339966"/>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35" tIns="40068" rIns="80135" bIns="40068" anchor="ct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i-FI" sz="16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00" name="Diamond 4">
            <a:extLst>
              <a:ext uri="{FF2B5EF4-FFF2-40B4-BE49-F238E27FC236}">
                <a16:creationId xmlns:a16="http://schemas.microsoft.com/office/drawing/2014/main" id="{D06EB2B6-35B8-4BF0-A716-56A2A11F8B4B}"/>
              </a:ext>
            </a:extLst>
          </p:cNvPr>
          <p:cNvSpPr/>
          <p:nvPr/>
        </p:nvSpPr>
        <p:spPr>
          <a:xfrm>
            <a:off x="3199281" y="5991185"/>
            <a:ext cx="157729" cy="157729"/>
          </a:xfrm>
          <a:prstGeom prst="diamond">
            <a:avLst/>
          </a:prstGeom>
          <a:solidFill>
            <a:srgbClr val="FFCC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35" tIns="40068" rIns="80135" bIns="40068" anchor="ct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i-FI" sz="16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01" name="Diamond 5">
            <a:extLst>
              <a:ext uri="{FF2B5EF4-FFF2-40B4-BE49-F238E27FC236}">
                <a16:creationId xmlns:a16="http://schemas.microsoft.com/office/drawing/2014/main" id="{43F053E3-1A8F-46E0-90D7-1B426AD770A3}"/>
              </a:ext>
            </a:extLst>
          </p:cNvPr>
          <p:cNvSpPr/>
          <p:nvPr/>
        </p:nvSpPr>
        <p:spPr>
          <a:xfrm>
            <a:off x="5834502" y="5991185"/>
            <a:ext cx="157729" cy="157729"/>
          </a:xfrm>
          <a:prstGeom prst="diamond">
            <a:avLst/>
          </a:prstGeom>
          <a:solidFill>
            <a:srgbClr val="FF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35" tIns="40068" rIns="80135" bIns="40068" anchor="ct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i-FI" sz="1600" b="0" i="0" u="none" strike="noStrike" kern="0" cap="none" spc="0" normalizeH="0" baseline="0" noProof="0">
                <a:ln>
                  <a:noFill/>
                </a:ln>
                <a:solidFill>
                  <a:srgbClr val="000000"/>
                </a:solidFill>
                <a:effectLst/>
                <a:uLnTx/>
                <a:uFillTx/>
                <a:latin typeface="Arial" panose="020B0604020202020204"/>
                <a:ea typeface="+mn-ea"/>
                <a:cs typeface="+mn-cs"/>
              </a:rPr>
              <a:t>   </a:t>
            </a:r>
          </a:p>
        </p:txBody>
      </p:sp>
      <p:sp>
        <p:nvSpPr>
          <p:cNvPr id="102" name="Diamond 6">
            <a:extLst>
              <a:ext uri="{FF2B5EF4-FFF2-40B4-BE49-F238E27FC236}">
                <a16:creationId xmlns:a16="http://schemas.microsoft.com/office/drawing/2014/main" id="{D58A4A0F-0A83-41D1-95A8-12556520E927}"/>
              </a:ext>
            </a:extLst>
          </p:cNvPr>
          <p:cNvSpPr/>
          <p:nvPr/>
        </p:nvSpPr>
        <p:spPr>
          <a:xfrm>
            <a:off x="8877715" y="5991185"/>
            <a:ext cx="157729" cy="157729"/>
          </a:xfrm>
          <a:prstGeom prst="diamond">
            <a:avLst/>
          </a:prstGeom>
          <a:solidFill>
            <a:srgbClr val="0070C0"/>
          </a:solidFill>
          <a:ln w="12700">
            <a:solidFill>
              <a:srgbClr val="000000"/>
            </a:solidFill>
            <a:miter lim="800000"/>
            <a:headEnd/>
            <a:tailEnd/>
          </a:ln>
          <a:effectLst/>
        </p:spPr>
        <p:txBody>
          <a:bodyPr wrap="none" lIns="80135" tIns="40068" rIns="80135" bIns="40068" anchor="ct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i-FI" sz="16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03" name="Diamond 8">
            <a:extLst>
              <a:ext uri="{FF2B5EF4-FFF2-40B4-BE49-F238E27FC236}">
                <a16:creationId xmlns:a16="http://schemas.microsoft.com/office/drawing/2014/main" id="{98026CB4-1E3A-4092-8BC1-BA1E5EFCA241}"/>
              </a:ext>
            </a:extLst>
          </p:cNvPr>
          <p:cNvSpPr/>
          <p:nvPr/>
        </p:nvSpPr>
        <p:spPr>
          <a:xfrm>
            <a:off x="10059999" y="5991185"/>
            <a:ext cx="157729" cy="157729"/>
          </a:xfrm>
          <a:prstGeom prst="diamond">
            <a:avLst/>
          </a:prstGeom>
          <a:solidFill>
            <a:schemeClr val="bg1">
              <a:lumMod val="75000"/>
            </a:schemeClr>
          </a:solidFill>
          <a:ln w="12700">
            <a:solidFill>
              <a:srgbClr val="000000"/>
            </a:solidFill>
            <a:miter lim="800000"/>
            <a:headEnd/>
            <a:tailEnd/>
          </a:ln>
          <a:effectLst/>
        </p:spPr>
        <p:txBody>
          <a:bodyPr wrap="none" lIns="80135" tIns="40068" rIns="80135" bIns="40068" anchor="ct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i-FI" sz="16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82" name="Tekstiruutu 81"/>
          <p:cNvSpPr txBox="1"/>
          <p:nvPr/>
        </p:nvSpPr>
        <p:spPr>
          <a:xfrm>
            <a:off x="7591339" y="6216573"/>
            <a:ext cx="4560984" cy="1015663"/>
          </a:xfrm>
          <a:prstGeom prst="rect">
            <a:avLst/>
          </a:prstGeom>
          <a:noFill/>
        </p:spPr>
        <p:txBody>
          <a:bodyPr wrap="square" rtlCol="0">
            <a:spAutoFit/>
          </a:bodyPr>
          <a:lstStyle/>
          <a:p>
            <a:r>
              <a:rPr lang="fi-FI" sz="1200" i="1"/>
              <a:t>Kuvaa tarvittaessa toimenpidekokonaisuuksien tarkan tason tuotokset kunkin kuukauden/aikajakson osalta. Kirjaa tarkka valmistumispäivämäärä, mikäli se on eri kuin aikajakson viimeinen päivä.</a:t>
            </a:r>
          </a:p>
          <a:p>
            <a:endParaRPr lang="fi-FI" sz="1200" i="1"/>
          </a:p>
        </p:txBody>
      </p:sp>
    </p:spTree>
    <p:extLst>
      <p:ext uri="{BB962C8B-B14F-4D97-AF65-F5344CB8AC3E}">
        <p14:creationId xmlns:p14="http://schemas.microsoft.com/office/powerpoint/2010/main" val="42927946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338414"/>
            <a:ext cx="11234738" cy="787400"/>
          </a:xfrm>
        </p:spPr>
        <p:txBody>
          <a:bodyPr/>
          <a:lstStyle/>
          <a:p>
            <a:r>
              <a:rPr lang="fi-FI" sz="2400"/>
              <a:t>Ohjelman/projektin tarkemmat tavoitteet ja tuotokset ja niiden valmistumispäivät, seuraava vuosi</a:t>
            </a:r>
            <a:endParaRPr lang="fi-FI" sz="1800"/>
          </a:p>
        </p:txBody>
      </p:sp>
      <p:graphicFrame>
        <p:nvGraphicFramePr>
          <p:cNvPr id="7" name="Taulukko 6"/>
          <p:cNvGraphicFramePr>
            <a:graphicFrameLocks noGrp="1"/>
          </p:cNvGraphicFramePr>
          <p:nvPr>
            <p:extLst>
              <p:ext uri="{D42A27DB-BD31-4B8C-83A1-F6EECF244321}">
                <p14:modId xmlns:p14="http://schemas.microsoft.com/office/powerpoint/2010/main" val="3606390006"/>
              </p:ext>
            </p:extLst>
          </p:nvPr>
        </p:nvGraphicFramePr>
        <p:xfrm>
          <a:off x="94022" y="1072633"/>
          <a:ext cx="11961094" cy="4816070"/>
        </p:xfrm>
        <a:graphic>
          <a:graphicData uri="http://schemas.openxmlformats.org/drawingml/2006/table">
            <a:tbl>
              <a:tblPr firstRow="1">
                <a:tableStyleId>{616DA210-FB5B-4158-B5E0-FEB733F419BA}</a:tableStyleId>
              </a:tblPr>
              <a:tblGrid>
                <a:gridCol w="1233737">
                  <a:extLst>
                    <a:ext uri="{9D8B030D-6E8A-4147-A177-3AD203B41FA5}">
                      <a16:colId xmlns:a16="http://schemas.microsoft.com/office/drawing/2014/main" val="4103377930"/>
                    </a:ext>
                  </a:extLst>
                </a:gridCol>
                <a:gridCol w="1511693">
                  <a:extLst>
                    <a:ext uri="{9D8B030D-6E8A-4147-A177-3AD203B41FA5}">
                      <a16:colId xmlns:a16="http://schemas.microsoft.com/office/drawing/2014/main" val="261081580"/>
                    </a:ext>
                  </a:extLst>
                </a:gridCol>
                <a:gridCol w="1600200">
                  <a:extLst>
                    <a:ext uri="{9D8B030D-6E8A-4147-A177-3AD203B41FA5}">
                      <a16:colId xmlns:a16="http://schemas.microsoft.com/office/drawing/2014/main" val="1922353320"/>
                    </a:ext>
                  </a:extLst>
                </a:gridCol>
                <a:gridCol w="1552073">
                  <a:extLst>
                    <a:ext uri="{9D8B030D-6E8A-4147-A177-3AD203B41FA5}">
                      <a16:colId xmlns:a16="http://schemas.microsoft.com/office/drawing/2014/main" val="1606101938"/>
                    </a:ext>
                  </a:extLst>
                </a:gridCol>
                <a:gridCol w="1431758">
                  <a:extLst>
                    <a:ext uri="{9D8B030D-6E8A-4147-A177-3AD203B41FA5}">
                      <a16:colId xmlns:a16="http://schemas.microsoft.com/office/drawing/2014/main" val="3268410568"/>
                    </a:ext>
                  </a:extLst>
                </a:gridCol>
                <a:gridCol w="1467853">
                  <a:extLst>
                    <a:ext uri="{9D8B030D-6E8A-4147-A177-3AD203B41FA5}">
                      <a16:colId xmlns:a16="http://schemas.microsoft.com/office/drawing/2014/main" val="116837412"/>
                    </a:ext>
                  </a:extLst>
                </a:gridCol>
                <a:gridCol w="1501091">
                  <a:extLst>
                    <a:ext uri="{9D8B030D-6E8A-4147-A177-3AD203B41FA5}">
                      <a16:colId xmlns:a16="http://schemas.microsoft.com/office/drawing/2014/main" val="200130050"/>
                    </a:ext>
                  </a:extLst>
                </a:gridCol>
                <a:gridCol w="1662689">
                  <a:extLst>
                    <a:ext uri="{9D8B030D-6E8A-4147-A177-3AD203B41FA5}">
                      <a16:colId xmlns:a16="http://schemas.microsoft.com/office/drawing/2014/main" val="3658957585"/>
                    </a:ext>
                  </a:extLst>
                </a:gridCol>
              </a:tblGrid>
              <a:tr h="186476">
                <a:tc>
                  <a:txBody>
                    <a:bodyPr/>
                    <a:lstStyle/>
                    <a:p>
                      <a:r>
                        <a:rPr lang="fi-FI" sz="1200"/>
                        <a:t>Toimenpide-kokonaisuus</a:t>
                      </a:r>
                    </a:p>
                  </a:txBody>
                  <a:tcPr>
                    <a:solidFill>
                      <a:schemeClr val="bg1">
                        <a:lumMod val="85000"/>
                      </a:schemeClr>
                    </a:solidFill>
                  </a:tcPr>
                </a:tc>
                <a:tc>
                  <a:txBody>
                    <a:bodyPr/>
                    <a:lstStyle/>
                    <a:p>
                      <a:r>
                        <a:rPr lang="fi-FI"/>
                        <a:t>01/22</a:t>
                      </a:r>
                    </a:p>
                  </a:txBody>
                  <a:tcPr>
                    <a:solidFill>
                      <a:schemeClr val="bg1">
                        <a:lumMod val="85000"/>
                      </a:schemeClr>
                    </a:solidFill>
                  </a:tcPr>
                </a:tc>
                <a:tc>
                  <a:txBody>
                    <a:bodyPr/>
                    <a:lstStyle/>
                    <a:p>
                      <a:r>
                        <a:rPr lang="fi-FI"/>
                        <a:t>02/22</a:t>
                      </a:r>
                    </a:p>
                  </a:txBody>
                  <a:tcPr>
                    <a:solidFill>
                      <a:schemeClr val="bg1">
                        <a:lumMod val="85000"/>
                      </a:schemeClr>
                    </a:solidFill>
                  </a:tcPr>
                </a:tc>
                <a:tc>
                  <a:txBody>
                    <a:bodyPr/>
                    <a:lstStyle/>
                    <a:p>
                      <a:r>
                        <a:rPr lang="fi-FI"/>
                        <a:t>03/22</a:t>
                      </a:r>
                    </a:p>
                  </a:txBody>
                  <a:tcPr>
                    <a:solidFill>
                      <a:schemeClr val="bg1">
                        <a:lumMod val="85000"/>
                      </a:schemeClr>
                    </a:solidFill>
                  </a:tcPr>
                </a:tc>
                <a:tc>
                  <a:txBody>
                    <a:bodyPr/>
                    <a:lstStyle/>
                    <a:p>
                      <a:r>
                        <a:rPr lang="fi-FI"/>
                        <a:t>04/22</a:t>
                      </a:r>
                    </a:p>
                  </a:txBody>
                  <a:tcPr>
                    <a:solidFill>
                      <a:schemeClr val="bg1">
                        <a:lumMod val="85000"/>
                      </a:schemeClr>
                    </a:solidFill>
                  </a:tcPr>
                </a:tc>
                <a:tc>
                  <a:txBody>
                    <a:bodyPr/>
                    <a:lstStyle/>
                    <a:p>
                      <a:r>
                        <a:rPr lang="fi-FI"/>
                        <a:t>05/22</a:t>
                      </a:r>
                    </a:p>
                  </a:txBody>
                  <a:tcPr>
                    <a:solidFill>
                      <a:schemeClr val="bg1">
                        <a:lumMod val="85000"/>
                      </a:schemeClr>
                    </a:solidFill>
                  </a:tcPr>
                </a:tc>
                <a:tc>
                  <a:txBody>
                    <a:bodyPr/>
                    <a:lstStyle/>
                    <a:p>
                      <a:r>
                        <a:rPr lang="fi-FI"/>
                        <a:t>06/22</a:t>
                      </a:r>
                    </a:p>
                  </a:txBody>
                  <a:tcPr>
                    <a:solidFill>
                      <a:schemeClr val="bg1">
                        <a:lumMod val="85000"/>
                      </a:schemeClr>
                    </a:solidFill>
                  </a:tcPr>
                </a:tc>
                <a:tc>
                  <a:txBody>
                    <a:bodyPr/>
                    <a:lstStyle/>
                    <a:p>
                      <a:r>
                        <a:rPr lang="fi-FI"/>
                        <a:t>2H2022</a:t>
                      </a:r>
                    </a:p>
                  </a:txBody>
                  <a:tcPr>
                    <a:solidFill>
                      <a:schemeClr val="bg1">
                        <a:lumMod val="85000"/>
                      </a:schemeClr>
                    </a:solidFill>
                  </a:tcPr>
                </a:tc>
                <a:extLst>
                  <a:ext uri="{0D108BD9-81ED-4DB2-BD59-A6C34878D82A}">
                    <a16:rowId xmlns:a16="http://schemas.microsoft.com/office/drawing/2014/main" val="1671191834"/>
                  </a:ext>
                </a:extLst>
              </a:tr>
              <a:tr h="745903">
                <a:tc>
                  <a:txBody>
                    <a:bodyPr/>
                    <a:lstStyle/>
                    <a:p>
                      <a:r>
                        <a:rPr lang="fi-FI" sz="1100"/>
                        <a:t>Ohjelma/projektitaso</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000" b="1"/>
                        <a:t>PR-kokous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000" b="1"/>
                        <a:t>OR-kokous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i-FI" sz="1000" b="1"/>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i-FI" sz="1000" b="1"/>
                    </a:p>
                  </a:txBody>
                  <a:tcPr/>
                </a:tc>
                <a:tc>
                  <a:txBody>
                    <a:bodyPr/>
                    <a:lstStyle/>
                    <a:p>
                      <a:pPr marL="171450" indent="-171450">
                        <a:buFont typeface="Arial" panose="020B0604020202020204" pitchFamily="34" charset="0"/>
                        <a:buChar char="•"/>
                      </a:pPr>
                      <a:endParaRPr lang="fi-FI" sz="1000" b="1" baseline="0"/>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i-FI" sz="1000" b="1"/>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i-FI" sz="1000" b="1" baseline="0"/>
                    </a:p>
                  </a:txBody>
                  <a:tcPr/>
                </a:tc>
                <a:tc>
                  <a:txBody>
                    <a:bodyPr/>
                    <a:lstStyle/>
                    <a:p>
                      <a:pPr marL="171450" indent="-171450">
                        <a:buFont typeface="Arial" panose="020B0604020202020204" pitchFamily="34" charset="0"/>
                        <a:buChar char="•"/>
                      </a:pPr>
                      <a:endParaRPr lang="fi-FI" sz="1000" b="1"/>
                    </a:p>
                  </a:txBody>
                  <a:tcPr/>
                </a:tc>
                <a:tc>
                  <a:txBody>
                    <a:bodyPr/>
                    <a:lstStyle/>
                    <a:p>
                      <a:pPr marL="171450" indent="-171450">
                        <a:buFont typeface="Arial" panose="020B0604020202020204" pitchFamily="34" charset="0"/>
                        <a:buChar char="•"/>
                      </a:pPr>
                      <a:endParaRPr lang="fi-FI" sz="1000" b="1"/>
                    </a:p>
                  </a:txBody>
                  <a:tcPr/>
                </a:tc>
                <a:extLst>
                  <a:ext uri="{0D108BD9-81ED-4DB2-BD59-A6C34878D82A}">
                    <a16:rowId xmlns:a16="http://schemas.microsoft.com/office/drawing/2014/main" val="1861418007"/>
                  </a:ext>
                </a:extLst>
              </a:tr>
              <a:tr h="745903">
                <a:tc>
                  <a:txBody>
                    <a:bodyPr/>
                    <a:lstStyle/>
                    <a:p>
                      <a:r>
                        <a:rPr lang="fi-FI" sz="1100"/>
                        <a:t>[toimenpide-kokonaisuus</a:t>
                      </a:r>
                      <a:r>
                        <a:rPr lang="fi-FI" sz="1100" baseline="0"/>
                        <a:t> 1]</a:t>
                      </a:r>
                      <a:endParaRPr lang="fi-FI" sz="1100"/>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000" b="1"/>
                        <a:t>[tuotos</a:t>
                      </a:r>
                      <a:r>
                        <a:rPr lang="fi-FI" sz="1000" b="1" baseline="0"/>
                        <a:t> pvm]</a:t>
                      </a:r>
                      <a:endParaRPr lang="fi-FI" sz="1000" b="1"/>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i-FI" sz="1000" b="1"/>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i-FI" sz="1000" b="1"/>
                    </a:p>
                  </a:txBody>
                  <a:tcPr/>
                </a:tc>
                <a:tc>
                  <a:txBody>
                    <a:bodyPr/>
                    <a:lstStyle/>
                    <a:p>
                      <a:pPr marL="171450" indent="-171450">
                        <a:buFont typeface="Arial" panose="020B0604020202020204" pitchFamily="34" charset="0"/>
                        <a:buChar char="•"/>
                      </a:pPr>
                      <a:endParaRPr lang="fi-FI" sz="1000" b="1" baseline="0"/>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i-FI" sz="1000" b="1"/>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i-FI" sz="1000" b="1" baseline="0"/>
                    </a:p>
                  </a:txBody>
                  <a:tcPr/>
                </a:tc>
                <a:tc>
                  <a:txBody>
                    <a:bodyPr/>
                    <a:lstStyle/>
                    <a:p>
                      <a:pPr marL="171450" indent="-171450">
                        <a:buFont typeface="Arial" panose="020B0604020202020204" pitchFamily="34" charset="0"/>
                        <a:buChar char="•"/>
                      </a:pPr>
                      <a:endParaRPr lang="fi-FI" sz="1000" b="1"/>
                    </a:p>
                  </a:txBody>
                  <a:tcPr/>
                </a:tc>
                <a:tc>
                  <a:txBody>
                    <a:bodyPr/>
                    <a:lstStyle/>
                    <a:p>
                      <a:pPr marL="171450" indent="-171450">
                        <a:buFont typeface="Arial" panose="020B0604020202020204" pitchFamily="34" charset="0"/>
                        <a:buChar char="•"/>
                      </a:pPr>
                      <a:endParaRPr lang="fi-FI" sz="1000" b="1"/>
                    </a:p>
                  </a:txBody>
                  <a:tcPr/>
                </a:tc>
                <a:extLst>
                  <a:ext uri="{0D108BD9-81ED-4DB2-BD59-A6C34878D82A}">
                    <a16:rowId xmlns:a16="http://schemas.microsoft.com/office/drawing/2014/main" val="3670124636"/>
                  </a:ext>
                </a:extLst>
              </a:tr>
              <a:tr h="1433532">
                <a:tc>
                  <a:txBody>
                    <a:bodyPr/>
                    <a:lstStyle/>
                    <a:p>
                      <a:r>
                        <a:rPr lang="fi-FI" sz="1100"/>
                        <a:t>[toimenpide-kokonaisuus 2]</a:t>
                      </a:r>
                    </a:p>
                  </a:txBody>
                  <a:tcPr/>
                </a:tc>
                <a:tc>
                  <a:txBody>
                    <a:bodyPr/>
                    <a:lstStyle/>
                    <a:p>
                      <a:pPr marL="171450" indent="-171450">
                        <a:buFont typeface="Arial" panose="020B0604020202020204" pitchFamily="34" charset="0"/>
                        <a:buChar char="•"/>
                      </a:pPr>
                      <a:endParaRPr lang="fi-FI" sz="1050" b="0">
                        <a:solidFill>
                          <a:schemeClr val="tx1"/>
                        </a:solidFill>
                      </a:endParaRPr>
                    </a:p>
                  </a:txBody>
                  <a:tcPr/>
                </a:tc>
                <a:tc>
                  <a:txBody>
                    <a:bodyPr/>
                    <a:lstStyle/>
                    <a:p>
                      <a:pPr marL="171450" indent="-171450">
                        <a:buFont typeface="Arial" panose="020B0604020202020204" pitchFamily="34" charset="0"/>
                        <a:buChar char="•"/>
                      </a:pPr>
                      <a:endParaRPr lang="fi-FI" sz="1050" b="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i-FI" sz="1050" b="0"/>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i-FI" sz="1050" b="1" i="0" u="none" strike="noStrike" kern="1200" baseline="0" noProof="0">
                        <a:solidFill>
                          <a:schemeClr val="tx1"/>
                        </a:solidFill>
                        <a:effectLst/>
                        <a:latin typeface="+mn-lt"/>
                        <a:ea typeface="+mn-ea"/>
                        <a:cs typeface="+mn-cs"/>
                      </a:endParaRP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i-FI" sz="1050" b="0"/>
                    </a:p>
                  </a:txBody>
                  <a:tcPr/>
                </a:tc>
                <a:tc>
                  <a:txBody>
                    <a:bodyPr/>
                    <a:lstStyle/>
                    <a:p>
                      <a:pPr marL="171450" indent="-171450">
                        <a:buFont typeface="Arial" panose="020B0604020202020204" pitchFamily="34" charset="0"/>
                        <a:buChar char="•"/>
                      </a:pPr>
                      <a:endParaRPr lang="fi-FI" sz="1050" b="0"/>
                    </a:p>
                  </a:txBody>
                  <a:tcPr/>
                </a:tc>
                <a:tc>
                  <a:txBody>
                    <a:bodyPr/>
                    <a:lstStyle/>
                    <a:p>
                      <a:pPr marL="171450" indent="-171450">
                        <a:buFont typeface="Arial" panose="020B0604020202020204" pitchFamily="34" charset="0"/>
                        <a:buChar char="•"/>
                      </a:pPr>
                      <a:endParaRPr lang="fi-FI" sz="1050" b="0"/>
                    </a:p>
                  </a:txBody>
                  <a:tcPr/>
                </a:tc>
                <a:extLst>
                  <a:ext uri="{0D108BD9-81ED-4DB2-BD59-A6C34878D82A}">
                    <a16:rowId xmlns:a16="http://schemas.microsoft.com/office/drawing/2014/main" val="2381521312"/>
                  </a:ext>
                </a:extLst>
              </a:tr>
              <a:tr h="1433532">
                <a:tc>
                  <a:txBody>
                    <a:bodyPr/>
                    <a:lstStyle/>
                    <a:p>
                      <a:r>
                        <a:rPr lang="fi-FI" sz="1100"/>
                        <a:t>[toimenpide-kokonaisuus</a:t>
                      </a:r>
                      <a:r>
                        <a:rPr lang="fi-FI" sz="1100" baseline="0"/>
                        <a:t> 3]</a:t>
                      </a:r>
                      <a:endParaRPr lang="fi-FI" sz="1100"/>
                    </a:p>
                  </a:txBody>
                  <a:tcPr/>
                </a:tc>
                <a:tc>
                  <a:txBody>
                    <a:bodyPr/>
                    <a:lstStyle/>
                    <a:p>
                      <a:pPr marL="171450" indent="-171450">
                        <a:buFont typeface="Arial" panose="020B0604020202020204" pitchFamily="34" charset="0"/>
                        <a:buChar char="•"/>
                      </a:pPr>
                      <a:endParaRPr lang="fi-FI" sz="1050" b="0">
                        <a:solidFill>
                          <a:schemeClr val="tx1"/>
                        </a:solidFill>
                      </a:endParaRPr>
                    </a:p>
                  </a:txBody>
                  <a:tcPr/>
                </a:tc>
                <a:tc>
                  <a:txBody>
                    <a:bodyPr/>
                    <a:lstStyle/>
                    <a:p>
                      <a:pPr marL="171450" indent="-171450">
                        <a:buFont typeface="Arial" panose="020B0604020202020204" pitchFamily="34" charset="0"/>
                        <a:buChar char="•"/>
                      </a:pPr>
                      <a:endParaRPr lang="fi-FI" sz="1050" b="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i-FI" sz="1050" b="0"/>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i-FI" sz="1050" b="1" i="0" u="none" strike="noStrike" kern="1200" baseline="0" noProof="0">
                        <a:solidFill>
                          <a:schemeClr val="tx1"/>
                        </a:solidFill>
                        <a:effectLst/>
                        <a:latin typeface="+mn-lt"/>
                        <a:ea typeface="+mn-ea"/>
                        <a:cs typeface="+mn-cs"/>
                      </a:endParaRP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i-FI" sz="1050" b="0"/>
                    </a:p>
                  </a:txBody>
                  <a:tcPr/>
                </a:tc>
                <a:tc>
                  <a:txBody>
                    <a:bodyPr/>
                    <a:lstStyle/>
                    <a:p>
                      <a:pPr marL="171450" indent="-171450">
                        <a:buFont typeface="Arial" panose="020B0604020202020204" pitchFamily="34" charset="0"/>
                        <a:buChar char="•"/>
                      </a:pPr>
                      <a:endParaRPr lang="fi-FI" sz="1050" b="0"/>
                    </a:p>
                  </a:txBody>
                  <a:tcPr/>
                </a:tc>
                <a:tc>
                  <a:txBody>
                    <a:bodyPr/>
                    <a:lstStyle/>
                    <a:p>
                      <a:pPr marL="171450" indent="-171450">
                        <a:buFont typeface="Arial" panose="020B0604020202020204" pitchFamily="34" charset="0"/>
                        <a:buChar char="•"/>
                      </a:pPr>
                      <a:endParaRPr lang="fi-FI" sz="1050" b="0"/>
                    </a:p>
                  </a:txBody>
                  <a:tcPr/>
                </a:tc>
                <a:extLst>
                  <a:ext uri="{0D108BD9-81ED-4DB2-BD59-A6C34878D82A}">
                    <a16:rowId xmlns:a16="http://schemas.microsoft.com/office/drawing/2014/main" val="3888393122"/>
                  </a:ext>
                </a:extLst>
              </a:tr>
            </a:tbl>
          </a:graphicData>
        </a:graphic>
      </p:graphicFrame>
      <p:sp>
        <p:nvSpPr>
          <p:cNvPr id="3" name="Tekstiruutu 2"/>
          <p:cNvSpPr txBox="1"/>
          <p:nvPr/>
        </p:nvSpPr>
        <p:spPr>
          <a:xfrm>
            <a:off x="6400800" y="5930424"/>
            <a:ext cx="5654316" cy="1015663"/>
          </a:xfrm>
          <a:prstGeom prst="rect">
            <a:avLst/>
          </a:prstGeom>
          <a:noFill/>
        </p:spPr>
        <p:txBody>
          <a:bodyPr wrap="square" rtlCol="0">
            <a:spAutoFit/>
          </a:bodyPr>
          <a:lstStyle/>
          <a:p>
            <a:r>
              <a:rPr lang="fi-FI" sz="1200" i="1"/>
              <a:t>Kuvaa tarvittaessa toimenpidekokonaisuuksien tarkan tason tuotokset kunkin kuukauden/aikajakson osalta. Tuotos kirjataan sille kuukaudelle kun se valmistuu ja sille tarkka valmistumispäivämäärä, mikäli se on eri kuin kuukauden viimeinen päivä. Tähän voidaan lisätä myös ohjausryhmän/projektiryhmän kokoukset.</a:t>
            </a:r>
          </a:p>
          <a:p>
            <a:endParaRPr lang="fi-FI" sz="1200" i="1"/>
          </a:p>
        </p:txBody>
      </p:sp>
    </p:spTree>
    <p:extLst>
      <p:ext uri="{BB962C8B-B14F-4D97-AF65-F5344CB8AC3E}">
        <p14:creationId xmlns:p14="http://schemas.microsoft.com/office/powerpoint/2010/main" val="27915626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Otsikko 1">
            <a:extLst>
              <a:ext uri="{FF2B5EF4-FFF2-40B4-BE49-F238E27FC236}">
                <a16:creationId xmlns:a16="http://schemas.microsoft.com/office/drawing/2014/main" id="{7EDB6582-29CE-8343-A483-2318936CA17E}"/>
              </a:ext>
            </a:extLst>
          </p:cNvPr>
          <p:cNvSpPr>
            <a:spLocks noGrp="1"/>
          </p:cNvSpPr>
          <p:nvPr>
            <p:ph type="title"/>
          </p:nvPr>
        </p:nvSpPr>
        <p:spPr/>
        <p:txBody>
          <a:bodyPr/>
          <a:lstStyle/>
          <a:p>
            <a:pPr eaLnBrk="1" hangingPunct="1"/>
            <a:r>
              <a:rPr lang="fi-FI" altLang="fi-FI" sz="3600">
                <a:latin typeface="Arial Black" panose="020B0604020202020204" pitchFamily="34" charset="0"/>
              </a:rPr>
              <a:t>Tarvittavat osaajat ja työmäärän arviointi</a:t>
            </a:r>
          </a:p>
        </p:txBody>
      </p:sp>
      <p:sp>
        <p:nvSpPr>
          <p:cNvPr id="109571" name="Päivämäärän paikkamerkki 3">
            <a:extLst>
              <a:ext uri="{FF2B5EF4-FFF2-40B4-BE49-F238E27FC236}">
                <a16:creationId xmlns:a16="http://schemas.microsoft.com/office/drawing/2014/main" id="{DD1831A9-5330-FD42-AC6E-E738BBA5D9A3}"/>
              </a:ext>
            </a:extLst>
          </p:cNvPr>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buChar char="•"/>
              <a:defRPr sz="2500">
                <a:solidFill>
                  <a:schemeClr val="tx1"/>
                </a:solidFill>
                <a:latin typeface="Arial" panose="020B0604020202020204" pitchFamily="34" charset="0"/>
              </a:defRPr>
            </a:lvl1pPr>
            <a:lvl2pPr marL="742950" indent="-285750">
              <a:buFont typeface="Arial" panose="020B0604020202020204" pitchFamily="34" charset="0"/>
              <a:buChar char="•"/>
              <a:defRPr sz="2400">
                <a:solidFill>
                  <a:schemeClr val="tx1"/>
                </a:solidFill>
                <a:latin typeface="Arial" panose="020B0604020202020204" pitchFamily="34" charset="0"/>
              </a:defRPr>
            </a:lvl2pPr>
            <a:lvl3pPr marL="1143000" indent="-228600">
              <a:buFont typeface="Arial" panose="020B0604020202020204" pitchFamily="34" charset="0"/>
              <a:buChar char="•"/>
              <a:defRPr sz="2000">
                <a:solidFill>
                  <a:schemeClr val="tx1"/>
                </a:solidFill>
                <a:latin typeface="Arial" panose="020B0604020202020204" pitchFamily="34" charset="0"/>
              </a:defRPr>
            </a:lvl3pPr>
            <a:lvl4pPr marL="1600200" indent="-228600">
              <a:buFont typeface="Arial" panose="020B0604020202020204" pitchFamily="34" charset="0"/>
              <a:buChar char="•"/>
              <a:defRPr>
                <a:solidFill>
                  <a:schemeClr val="tx1"/>
                </a:solidFill>
                <a:latin typeface="Arial" panose="020B0604020202020204" pitchFamily="34" charset="0"/>
              </a:defRPr>
            </a:lvl4pPr>
            <a:lvl5pPr marL="2057400" indent="-228600">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1678F1AE-0555-3A4F-ADC9-F4021B700E43}" type="datetime1">
              <a:rPr kumimoji="0" lang="fi-FI" altLang="fi-FI"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10.2.2022</a:t>
            </a:fld>
            <a:endParaRPr kumimoji="0" lang="fi-FI" altLang="fi-FI"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9573" name="Dian numeron paikkamerkki 5">
            <a:extLst>
              <a:ext uri="{FF2B5EF4-FFF2-40B4-BE49-F238E27FC236}">
                <a16:creationId xmlns:a16="http://schemas.microsoft.com/office/drawing/2014/main" id="{4404A5FE-ADCD-6F42-B4B5-3DC7960BCCD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buChar char="•"/>
              <a:defRPr sz="2500">
                <a:solidFill>
                  <a:schemeClr val="tx1"/>
                </a:solidFill>
                <a:latin typeface="Arial" panose="020B0604020202020204" pitchFamily="34" charset="0"/>
              </a:defRPr>
            </a:lvl1pPr>
            <a:lvl2pPr marL="742950" indent="-285750">
              <a:buFont typeface="Arial" panose="020B0604020202020204" pitchFamily="34" charset="0"/>
              <a:buChar char="•"/>
              <a:defRPr sz="2400">
                <a:solidFill>
                  <a:schemeClr val="tx1"/>
                </a:solidFill>
                <a:latin typeface="Arial" panose="020B0604020202020204" pitchFamily="34" charset="0"/>
              </a:defRPr>
            </a:lvl2pPr>
            <a:lvl3pPr marL="1143000" indent="-228600">
              <a:buFont typeface="Arial" panose="020B0604020202020204" pitchFamily="34" charset="0"/>
              <a:buChar char="•"/>
              <a:defRPr sz="2000">
                <a:solidFill>
                  <a:schemeClr val="tx1"/>
                </a:solidFill>
                <a:latin typeface="Arial" panose="020B0604020202020204" pitchFamily="34" charset="0"/>
              </a:defRPr>
            </a:lvl3pPr>
            <a:lvl4pPr marL="1600200" indent="-228600">
              <a:buFont typeface="Arial" panose="020B0604020202020204" pitchFamily="34" charset="0"/>
              <a:buChar char="•"/>
              <a:defRPr>
                <a:solidFill>
                  <a:schemeClr val="tx1"/>
                </a:solidFill>
                <a:latin typeface="Arial" panose="020B0604020202020204" pitchFamily="34" charset="0"/>
              </a:defRPr>
            </a:lvl4pPr>
            <a:lvl5pPr marL="2057400" indent="-228600">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F32B1CF-9DC2-E547-B9CF-29EB3A19BE48}" type="slidenum">
              <a:rPr kumimoji="0" lang="fi-FI" altLang="fi-FI" sz="13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fi-FI" altLang="fi-FI" sz="13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aphicFrame>
        <p:nvGraphicFramePr>
          <p:cNvPr id="9" name="Taulukko 8">
            <a:extLst>
              <a:ext uri="{FF2B5EF4-FFF2-40B4-BE49-F238E27FC236}">
                <a16:creationId xmlns:a16="http://schemas.microsoft.com/office/drawing/2014/main" id="{4C355431-69B0-5D49-A3B6-E0D814A6D68E}"/>
              </a:ext>
            </a:extLst>
          </p:cNvPr>
          <p:cNvGraphicFramePr>
            <a:graphicFrameLocks noGrp="1"/>
          </p:cNvGraphicFramePr>
          <p:nvPr/>
        </p:nvGraphicFramePr>
        <p:xfrm>
          <a:off x="457200" y="1195388"/>
          <a:ext cx="10965304" cy="4205864"/>
        </p:xfrm>
        <a:graphic>
          <a:graphicData uri="http://schemas.openxmlformats.org/drawingml/2006/table">
            <a:tbl>
              <a:tblPr firstRow="1">
                <a:tableStyleId>{616DA210-FB5B-4158-B5E0-FEB733F419BA}</a:tableStyleId>
              </a:tblPr>
              <a:tblGrid>
                <a:gridCol w="1778686">
                  <a:extLst>
                    <a:ext uri="{9D8B030D-6E8A-4147-A177-3AD203B41FA5}">
                      <a16:colId xmlns:a16="http://schemas.microsoft.com/office/drawing/2014/main" val="198637523"/>
                    </a:ext>
                  </a:extLst>
                </a:gridCol>
                <a:gridCol w="2234514">
                  <a:extLst>
                    <a:ext uri="{9D8B030D-6E8A-4147-A177-3AD203B41FA5}">
                      <a16:colId xmlns:a16="http://schemas.microsoft.com/office/drawing/2014/main" val="3867680718"/>
                    </a:ext>
                  </a:extLst>
                </a:gridCol>
                <a:gridCol w="1493520">
                  <a:extLst>
                    <a:ext uri="{9D8B030D-6E8A-4147-A177-3AD203B41FA5}">
                      <a16:colId xmlns:a16="http://schemas.microsoft.com/office/drawing/2014/main" val="2611308173"/>
                    </a:ext>
                  </a:extLst>
                </a:gridCol>
                <a:gridCol w="1574800">
                  <a:extLst>
                    <a:ext uri="{9D8B030D-6E8A-4147-A177-3AD203B41FA5}">
                      <a16:colId xmlns:a16="http://schemas.microsoft.com/office/drawing/2014/main" val="3950618745"/>
                    </a:ext>
                  </a:extLst>
                </a:gridCol>
                <a:gridCol w="1625600">
                  <a:extLst>
                    <a:ext uri="{9D8B030D-6E8A-4147-A177-3AD203B41FA5}">
                      <a16:colId xmlns:a16="http://schemas.microsoft.com/office/drawing/2014/main" val="4112572626"/>
                    </a:ext>
                  </a:extLst>
                </a:gridCol>
                <a:gridCol w="1280160">
                  <a:extLst>
                    <a:ext uri="{9D8B030D-6E8A-4147-A177-3AD203B41FA5}">
                      <a16:colId xmlns:a16="http://schemas.microsoft.com/office/drawing/2014/main" val="2717611678"/>
                    </a:ext>
                  </a:extLst>
                </a:gridCol>
                <a:gridCol w="978024">
                  <a:extLst>
                    <a:ext uri="{9D8B030D-6E8A-4147-A177-3AD203B41FA5}">
                      <a16:colId xmlns:a16="http://schemas.microsoft.com/office/drawing/2014/main" val="2110151426"/>
                    </a:ext>
                  </a:extLst>
                </a:gridCol>
              </a:tblGrid>
              <a:tr h="415078">
                <a:tc>
                  <a:txBody>
                    <a:bodyPr/>
                    <a:lstStyle/>
                    <a:p>
                      <a:pPr rtl="0"/>
                      <a:r>
                        <a:rPr lang="fi-FI" sz="1600" b="1" i="0" u="none" strike="noStrike" kern="1200" baseline="0">
                          <a:solidFill>
                            <a:schemeClr val="tx1"/>
                          </a:solidFill>
                          <a:latin typeface="+mn-lt"/>
                        </a:rPr>
                        <a:t>Toimenpide-kokonaisuus</a:t>
                      </a:r>
                      <a:endParaRPr lang="fi-FI" sz="1600" b="0" i="0" u="none" strike="noStrike" kern="1200" baseline="0">
                        <a:solidFill>
                          <a:srgbClr val="FFFFFF"/>
                        </a:solidFill>
                        <a:latin typeface="Arial Black" panose="020B0604020202020204" pitchFamily="34" charset="0"/>
                      </a:endParaRPr>
                    </a:p>
                  </a:txBody>
                  <a:tcPr marL="108000" marR="36000" marT="108000">
                    <a:solidFill>
                      <a:schemeClr val="bg2"/>
                    </a:solidFill>
                  </a:tcPr>
                </a:tc>
                <a:tc>
                  <a:txBody>
                    <a:bodyPr/>
                    <a:lstStyle/>
                    <a:p>
                      <a:pPr rtl="0"/>
                      <a:r>
                        <a:rPr lang="fi-FI" sz="1600" b="1" i="0" u="none" strike="noStrike" kern="1200" baseline="0">
                          <a:solidFill>
                            <a:schemeClr val="tx1"/>
                          </a:solidFill>
                          <a:latin typeface="+mn-lt"/>
                        </a:rPr>
                        <a:t>Tehtävän kuvaus</a:t>
                      </a:r>
                    </a:p>
                  </a:txBody>
                  <a:tcPr marL="108000" marR="36000" marT="108000">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600" u="none" strike="noStrike" kern="1200" baseline="0"/>
                        <a:t>Tekijän nimi</a:t>
                      </a:r>
                      <a:endParaRPr lang="fi-FI" sz="1600" b="1" i="0" u="none" strike="noStrike" kern="1200" baseline="0">
                        <a:solidFill>
                          <a:srgbClr val="FFFFFF"/>
                        </a:solidFill>
                        <a:latin typeface="+mn-lt"/>
                      </a:endParaRPr>
                    </a:p>
                    <a:p>
                      <a:pPr rtl="0"/>
                      <a:endParaRPr lang="fi-FI" sz="1600" b="1" i="0" u="none" strike="noStrike" kern="1200" baseline="0">
                        <a:solidFill>
                          <a:srgbClr val="FFFFFF"/>
                        </a:solidFill>
                        <a:latin typeface="+mn-lt"/>
                      </a:endParaRPr>
                    </a:p>
                  </a:txBody>
                  <a:tcPr marL="108000" marR="36000" marT="108000">
                    <a:solidFill>
                      <a:schemeClr val="bg2"/>
                    </a:solidFill>
                  </a:tcPr>
                </a:tc>
                <a:tc>
                  <a:txBody>
                    <a:bodyPr/>
                    <a:lstStyle/>
                    <a:p>
                      <a:pPr rtl="0"/>
                      <a:r>
                        <a:rPr lang="fi-FI" sz="1600" u="none" strike="noStrike" kern="1200" baseline="0"/>
                        <a:t>Tekijän organisaatio</a:t>
                      </a:r>
                      <a:endParaRPr lang="fi-FI" sz="1600" b="1" i="0" u="none" strike="noStrike" kern="1200" baseline="0">
                        <a:solidFill>
                          <a:schemeClr val="tx1"/>
                        </a:solidFill>
                        <a:latin typeface="+mn-lt"/>
                      </a:endParaRPr>
                    </a:p>
                  </a:txBody>
                  <a:tcPr marL="108000" marR="36000" marT="108000">
                    <a:solidFill>
                      <a:schemeClr val="bg2"/>
                    </a:solidFill>
                  </a:tcPr>
                </a:tc>
                <a:tc>
                  <a:txBody>
                    <a:bodyPr/>
                    <a:lstStyle/>
                    <a:p>
                      <a:pPr rtl="0"/>
                      <a:r>
                        <a:rPr lang="fi-FI" sz="1600" u="none" strike="noStrike" kern="1200" baseline="0"/>
                        <a:t>Tekijän </a:t>
                      </a:r>
                    </a:p>
                    <a:p>
                      <a:pPr rtl="0"/>
                      <a:r>
                        <a:rPr lang="fi-FI" sz="1600" u="none" strike="noStrike" kern="1200" baseline="0"/>
                        <a:t>esihenkilö</a:t>
                      </a:r>
                      <a:endParaRPr lang="fi-FI" sz="1600" b="1" i="0" u="none" strike="noStrike" kern="1200" baseline="0">
                        <a:solidFill>
                          <a:schemeClr val="tx1"/>
                        </a:solidFill>
                        <a:latin typeface="+mn-lt"/>
                      </a:endParaRPr>
                    </a:p>
                  </a:txBody>
                  <a:tcPr marL="108000" marR="36000" marT="108000">
                    <a:solidFill>
                      <a:schemeClr val="bg2"/>
                    </a:solidFill>
                  </a:tcPr>
                </a:tc>
                <a:tc>
                  <a:txBody>
                    <a:bodyPr/>
                    <a:lstStyle/>
                    <a:p>
                      <a:pPr rtl="0"/>
                      <a:r>
                        <a:rPr lang="fi-FI" sz="1600" u="none" strike="noStrike" kern="1200" baseline="0"/>
                        <a:t>Suunniteltu työmäärä (</a:t>
                      </a:r>
                      <a:r>
                        <a:rPr lang="fi-FI" sz="1600" u="none" strike="noStrike" kern="1200" baseline="0" err="1"/>
                        <a:t>htp</a:t>
                      </a:r>
                      <a:r>
                        <a:rPr lang="fi-FI" sz="1600" u="none" strike="noStrike" kern="1200" baseline="0"/>
                        <a:t>)</a:t>
                      </a:r>
                      <a:endParaRPr lang="fi-FI" sz="1600" b="1" i="0" u="none" strike="noStrike" kern="1200" baseline="0">
                        <a:solidFill>
                          <a:srgbClr val="FFFFFF"/>
                        </a:solidFill>
                        <a:latin typeface="+mn-lt"/>
                      </a:endParaRPr>
                    </a:p>
                  </a:txBody>
                  <a:tcPr marL="108000" marR="36000" marT="108000">
                    <a:solidFill>
                      <a:schemeClr val="bg2"/>
                    </a:solidFill>
                  </a:tcPr>
                </a:tc>
                <a:tc>
                  <a:txBody>
                    <a:bodyPr/>
                    <a:lstStyle/>
                    <a:p>
                      <a:pPr rtl="0"/>
                      <a:r>
                        <a:rPr lang="fi-FI" sz="1600" u="none" strike="noStrike" kern="1200" baseline="0"/>
                        <a:t>Sovittu</a:t>
                      </a:r>
                    </a:p>
                    <a:p>
                      <a:pPr rtl="0"/>
                      <a:r>
                        <a:rPr lang="fi-FI" sz="1200" b="1" i="0" u="none" strike="noStrike" kern="1200" baseline="0">
                          <a:solidFill>
                            <a:schemeClr val="tx1"/>
                          </a:solidFill>
                          <a:latin typeface="+mn-lt"/>
                        </a:rPr>
                        <a:t>Työntekijä/esihenkilö</a:t>
                      </a:r>
                    </a:p>
                  </a:txBody>
                  <a:tcPr marL="108000" marR="36000" marT="108000">
                    <a:solidFill>
                      <a:schemeClr val="bg2"/>
                    </a:solidFill>
                  </a:tcPr>
                </a:tc>
                <a:extLst>
                  <a:ext uri="{0D108BD9-81ED-4DB2-BD59-A6C34878D82A}">
                    <a16:rowId xmlns:a16="http://schemas.microsoft.com/office/drawing/2014/main" val="736400567"/>
                  </a:ext>
                </a:extLst>
              </a:tr>
              <a:tr h="415078">
                <a:tc>
                  <a:txBody>
                    <a:bodyPr/>
                    <a:lstStyle/>
                    <a:p>
                      <a:pPr rtl="0"/>
                      <a:endParaRPr lang="fi-FI" sz="1000" b="0" i="0" u="none" strike="noStrike" kern="1200" baseline="0">
                        <a:solidFill>
                          <a:schemeClr val="tx1"/>
                        </a:solidFill>
                        <a:latin typeface="+mn-lt"/>
                      </a:endParaRPr>
                    </a:p>
                  </a:txBody>
                  <a:tcPr marL="108000" marR="36000" marT="108000"/>
                </a:tc>
                <a:tc>
                  <a:txBody>
                    <a:bodyPr/>
                    <a:lstStyle/>
                    <a:p>
                      <a:pPr rtl="0"/>
                      <a:endParaRPr lang="fi-FI" sz="1000" b="0" i="0" u="none" strike="noStrike" kern="1200" baseline="0">
                        <a:solidFill>
                          <a:schemeClr val="tx1"/>
                        </a:solidFill>
                        <a:latin typeface="+mn-lt"/>
                      </a:endParaRPr>
                    </a:p>
                  </a:txBody>
                  <a:tcPr marL="108000" marR="36000" marT="108000"/>
                </a:tc>
                <a:tc>
                  <a:txBody>
                    <a:bodyPr/>
                    <a:lstStyle/>
                    <a:p>
                      <a:pPr rtl="0"/>
                      <a:endParaRPr lang="fi-FI" sz="1000" b="0" i="0" u="none" strike="noStrike" kern="1200" baseline="0">
                        <a:solidFill>
                          <a:schemeClr val="tx1"/>
                        </a:solidFill>
                        <a:latin typeface="+mn-lt"/>
                      </a:endParaRPr>
                    </a:p>
                  </a:txBody>
                  <a:tcPr marL="108000" marR="36000" marT="108000"/>
                </a:tc>
                <a:tc>
                  <a:txBody>
                    <a:bodyPr/>
                    <a:lstStyle/>
                    <a:p>
                      <a:pPr rtl="0"/>
                      <a:endParaRPr lang="fi-FI" sz="1000" b="0" i="0" u="none" strike="noStrike" kern="1200" baseline="0">
                        <a:solidFill>
                          <a:schemeClr val="tx1"/>
                        </a:solidFill>
                        <a:latin typeface="+mn-lt"/>
                      </a:endParaRPr>
                    </a:p>
                  </a:txBody>
                  <a:tcPr marL="108000" marR="36000" marT="108000"/>
                </a:tc>
                <a:tc>
                  <a:txBody>
                    <a:bodyPr/>
                    <a:lstStyle/>
                    <a:p>
                      <a:pPr rtl="0"/>
                      <a:endParaRPr lang="fi-FI" sz="1000" b="0" i="0" u="none" strike="noStrike" kern="1200" baseline="0">
                        <a:solidFill>
                          <a:schemeClr val="tx1"/>
                        </a:solidFill>
                        <a:latin typeface="+mn-lt"/>
                      </a:endParaRPr>
                    </a:p>
                  </a:txBody>
                  <a:tcPr marL="108000" marR="36000" marT="108000"/>
                </a:tc>
                <a:tc>
                  <a:txBody>
                    <a:bodyPr/>
                    <a:lstStyle/>
                    <a:p>
                      <a:pPr rtl="0"/>
                      <a:endParaRPr lang="fi-FI" sz="1000" b="0" i="0" u="none" strike="noStrike" kern="1200" baseline="0">
                        <a:solidFill>
                          <a:schemeClr val="tx1"/>
                        </a:solidFill>
                        <a:latin typeface="+mn-lt"/>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00" b="0" i="0" u="none" strike="noStrike" kern="1200" baseline="0">
                          <a:solidFill>
                            <a:schemeClr val="tx1"/>
                          </a:solidFill>
                          <a:latin typeface="+mn-lt"/>
                        </a:rPr>
                        <a:t>OK/EI</a:t>
                      </a:r>
                    </a:p>
                  </a:txBody>
                  <a:tcPr marL="108000" marR="36000" marT="108000"/>
                </a:tc>
                <a:extLst>
                  <a:ext uri="{0D108BD9-81ED-4DB2-BD59-A6C34878D82A}">
                    <a16:rowId xmlns:a16="http://schemas.microsoft.com/office/drawing/2014/main" val="2281786154"/>
                  </a:ext>
                </a:extLst>
              </a:tr>
              <a:tr h="4150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000" b="0" i="0" u="none" strike="noStrike" kern="1200" baseline="0">
                        <a:solidFill>
                          <a:schemeClr val="tx1"/>
                        </a:solidFill>
                        <a:latin typeface="+mn-lt"/>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000" b="0" i="0" u="none" strike="noStrike" kern="1200" baseline="0">
                        <a:solidFill>
                          <a:schemeClr val="tx1"/>
                        </a:solidFill>
                        <a:latin typeface="+mn-lt"/>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000" b="0" i="0" u="none" strike="noStrike" kern="1200" baseline="0">
                        <a:solidFill>
                          <a:schemeClr val="tx1"/>
                        </a:solidFill>
                        <a:latin typeface="+mn-lt"/>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000" b="0" i="0" u="none" strike="noStrike" kern="1200" baseline="0">
                        <a:solidFill>
                          <a:schemeClr val="tx1"/>
                        </a:solidFill>
                        <a:latin typeface="+mn-lt"/>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000" b="0" i="0" u="none" strike="noStrike" kern="1200" baseline="0">
                        <a:solidFill>
                          <a:schemeClr val="tx1"/>
                        </a:solidFill>
                        <a:latin typeface="+mn-lt"/>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000" b="0" i="0" u="none" strike="noStrike" kern="1200" baseline="0">
                        <a:solidFill>
                          <a:schemeClr val="tx1"/>
                        </a:solidFill>
                        <a:latin typeface="+mn-lt"/>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00" b="0" i="0" u="none" strike="noStrike" kern="1200" baseline="0">
                          <a:solidFill>
                            <a:schemeClr val="tx1"/>
                          </a:solidFill>
                          <a:latin typeface="+mn-lt"/>
                        </a:rPr>
                        <a:t>OK/OK</a:t>
                      </a:r>
                    </a:p>
                  </a:txBody>
                  <a:tcPr marL="108000" marR="36000" marT="108000"/>
                </a:tc>
                <a:extLst>
                  <a:ext uri="{0D108BD9-81ED-4DB2-BD59-A6C34878D82A}">
                    <a16:rowId xmlns:a16="http://schemas.microsoft.com/office/drawing/2014/main" val="4000254207"/>
                  </a:ext>
                </a:extLst>
              </a:tr>
              <a:tr h="4150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000" b="0" i="0" u="none" strike="noStrike" kern="1200" baseline="0">
                        <a:solidFill>
                          <a:schemeClr val="tx1"/>
                        </a:solidFill>
                        <a:latin typeface="+mn-lt"/>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000" b="0" i="0" u="none" strike="noStrike" kern="1200" baseline="0">
                        <a:solidFill>
                          <a:schemeClr val="tx1"/>
                        </a:solidFill>
                        <a:latin typeface="+mn-lt"/>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000" b="0" i="0" u="none" strike="noStrike" kern="1200" baseline="0">
                        <a:solidFill>
                          <a:schemeClr val="tx1"/>
                        </a:solidFill>
                        <a:latin typeface="+mn-lt"/>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000" b="0" i="0" u="none" strike="noStrike" kern="1200" baseline="0">
                        <a:solidFill>
                          <a:schemeClr val="tx1"/>
                        </a:solidFill>
                        <a:latin typeface="+mn-lt"/>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000" b="0" i="0" u="none" strike="noStrike" kern="1200" baseline="0">
                        <a:solidFill>
                          <a:schemeClr val="tx1"/>
                        </a:solidFill>
                        <a:latin typeface="+mn-lt"/>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000" b="0" i="0" u="none" strike="noStrike" kern="1200" baseline="0">
                        <a:solidFill>
                          <a:schemeClr val="tx1"/>
                        </a:solidFill>
                        <a:latin typeface="+mn-lt"/>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000" b="0" i="0" u="none" strike="noStrike" kern="1200" baseline="0">
                        <a:solidFill>
                          <a:schemeClr val="tx1"/>
                        </a:solidFill>
                        <a:latin typeface="+mn-lt"/>
                      </a:endParaRPr>
                    </a:p>
                  </a:txBody>
                  <a:tcPr marL="108000" marR="36000" marT="108000"/>
                </a:tc>
                <a:extLst>
                  <a:ext uri="{0D108BD9-81ED-4DB2-BD59-A6C34878D82A}">
                    <a16:rowId xmlns:a16="http://schemas.microsoft.com/office/drawing/2014/main" val="2521449974"/>
                  </a:ext>
                </a:extLst>
              </a:tr>
              <a:tr h="4150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000" b="0" i="0" u="none" strike="noStrike" kern="1200" baseline="0">
                        <a:solidFill>
                          <a:schemeClr val="tx1"/>
                        </a:solidFill>
                        <a:latin typeface="+mn-lt"/>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000" b="0" i="0" u="none" strike="noStrike" kern="1200" baseline="0">
                        <a:solidFill>
                          <a:schemeClr val="tx1"/>
                        </a:solidFill>
                        <a:latin typeface="+mn-lt"/>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000" b="0" i="0" u="none" strike="noStrike" kern="1200" baseline="0">
                        <a:solidFill>
                          <a:schemeClr val="tx1"/>
                        </a:solidFill>
                        <a:latin typeface="+mn-lt"/>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000" b="0" i="0" u="none" strike="noStrike" kern="1200" baseline="0">
                        <a:solidFill>
                          <a:schemeClr val="tx1"/>
                        </a:solidFill>
                        <a:latin typeface="+mn-lt"/>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000" b="0" i="0" u="none" strike="noStrike" kern="1200" baseline="0">
                        <a:solidFill>
                          <a:schemeClr val="tx1"/>
                        </a:solidFill>
                        <a:latin typeface="+mn-lt"/>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000" b="0" i="0" u="none" strike="noStrike" kern="1200" baseline="0">
                        <a:solidFill>
                          <a:schemeClr val="tx1"/>
                        </a:solidFill>
                        <a:latin typeface="+mn-lt"/>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000" b="0" i="0" u="none" strike="noStrike" kern="1200" baseline="0">
                        <a:solidFill>
                          <a:schemeClr val="tx1"/>
                        </a:solidFill>
                        <a:latin typeface="+mn-lt"/>
                      </a:endParaRPr>
                    </a:p>
                  </a:txBody>
                  <a:tcPr marL="108000" marR="36000" marT="108000"/>
                </a:tc>
                <a:extLst>
                  <a:ext uri="{0D108BD9-81ED-4DB2-BD59-A6C34878D82A}">
                    <a16:rowId xmlns:a16="http://schemas.microsoft.com/office/drawing/2014/main" val="269699296"/>
                  </a:ext>
                </a:extLst>
              </a:tr>
              <a:tr h="4150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000" b="0" i="0" u="none" strike="noStrike" kern="1200" baseline="0">
                        <a:solidFill>
                          <a:schemeClr val="tx1"/>
                        </a:solidFill>
                        <a:latin typeface="+mn-lt"/>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000" b="0" i="0" u="none" strike="noStrike" kern="1200" baseline="0">
                        <a:solidFill>
                          <a:schemeClr val="tx1"/>
                        </a:solidFill>
                        <a:latin typeface="+mn-lt"/>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000" b="0" i="0" u="none" strike="noStrike" kern="1200" baseline="0">
                        <a:solidFill>
                          <a:schemeClr val="tx1"/>
                        </a:solidFill>
                        <a:latin typeface="+mn-lt"/>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000" b="0" i="0" u="none" strike="noStrike" kern="1200" baseline="0">
                        <a:solidFill>
                          <a:schemeClr val="tx1"/>
                        </a:solidFill>
                        <a:latin typeface="+mn-lt"/>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000" b="0" i="0" u="none" strike="noStrike" kern="1200" baseline="0">
                        <a:solidFill>
                          <a:schemeClr val="tx1"/>
                        </a:solidFill>
                        <a:latin typeface="+mn-lt"/>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000" b="0" i="0" u="none" strike="noStrike" kern="1200" baseline="0">
                        <a:solidFill>
                          <a:schemeClr val="tx1"/>
                        </a:solidFill>
                        <a:latin typeface="+mn-lt"/>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000" b="0" i="0" u="none" strike="noStrike" kern="1200" baseline="0">
                        <a:solidFill>
                          <a:schemeClr val="tx1"/>
                        </a:solidFill>
                        <a:latin typeface="+mn-lt"/>
                      </a:endParaRPr>
                    </a:p>
                  </a:txBody>
                  <a:tcPr marL="108000" marR="36000" marT="108000"/>
                </a:tc>
                <a:extLst>
                  <a:ext uri="{0D108BD9-81ED-4DB2-BD59-A6C34878D82A}">
                    <a16:rowId xmlns:a16="http://schemas.microsoft.com/office/drawing/2014/main" val="3252940426"/>
                  </a:ext>
                </a:extLst>
              </a:tr>
              <a:tr h="4150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000" b="0" i="0" u="none" strike="noStrike" kern="1200" baseline="0">
                        <a:solidFill>
                          <a:schemeClr val="tx1"/>
                        </a:solidFill>
                        <a:latin typeface="+mn-lt"/>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000" b="0" i="0" u="none" strike="noStrike" kern="1200" baseline="0">
                        <a:solidFill>
                          <a:schemeClr val="tx1"/>
                        </a:solidFill>
                        <a:latin typeface="+mn-lt"/>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000" b="0" i="0" u="none" strike="noStrike" kern="1200" baseline="0">
                        <a:solidFill>
                          <a:schemeClr val="tx1"/>
                        </a:solidFill>
                        <a:latin typeface="+mn-lt"/>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000" b="0" i="0" u="none" strike="noStrike" kern="1200" baseline="0">
                        <a:solidFill>
                          <a:schemeClr val="tx1"/>
                        </a:solidFill>
                        <a:latin typeface="+mn-lt"/>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000" b="0" i="0" u="none" strike="noStrike" kern="1200" baseline="0">
                        <a:solidFill>
                          <a:schemeClr val="tx1"/>
                        </a:solidFill>
                        <a:latin typeface="+mn-lt"/>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000" b="0" i="0" u="none" strike="noStrike" kern="1200" baseline="0">
                        <a:solidFill>
                          <a:schemeClr val="tx1"/>
                        </a:solidFill>
                        <a:latin typeface="+mn-lt"/>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000" b="0" i="0" u="none" strike="noStrike" kern="1200" baseline="0">
                        <a:solidFill>
                          <a:schemeClr val="tx1"/>
                        </a:solidFill>
                        <a:latin typeface="+mn-lt"/>
                      </a:endParaRPr>
                    </a:p>
                  </a:txBody>
                  <a:tcPr marL="108000" marR="36000" marT="108000"/>
                </a:tc>
                <a:extLst>
                  <a:ext uri="{0D108BD9-81ED-4DB2-BD59-A6C34878D82A}">
                    <a16:rowId xmlns:a16="http://schemas.microsoft.com/office/drawing/2014/main" val="1793281099"/>
                  </a:ext>
                </a:extLst>
              </a:tr>
              <a:tr h="4150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000" b="0" i="0" u="none" strike="noStrike" kern="1200" baseline="0">
                        <a:solidFill>
                          <a:schemeClr val="tx1"/>
                        </a:solidFill>
                        <a:latin typeface="+mn-lt"/>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000" b="0" i="0" u="none" strike="noStrike" kern="1200" baseline="0">
                        <a:solidFill>
                          <a:schemeClr val="tx1"/>
                        </a:solidFill>
                        <a:latin typeface="+mn-lt"/>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000" b="0" i="0" u="none" strike="noStrike" kern="1200" baseline="0">
                        <a:solidFill>
                          <a:schemeClr val="tx1"/>
                        </a:solidFill>
                        <a:latin typeface="+mn-lt"/>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000" b="0" i="0" u="none" strike="noStrike" kern="1200" baseline="0">
                        <a:solidFill>
                          <a:schemeClr val="tx1"/>
                        </a:solidFill>
                        <a:latin typeface="+mn-lt"/>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000" b="0" i="0" u="none" strike="noStrike" kern="1200" baseline="0">
                        <a:solidFill>
                          <a:schemeClr val="tx1"/>
                        </a:solidFill>
                        <a:latin typeface="+mn-lt"/>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000" b="0" i="0" u="none" strike="noStrike" kern="1200" baseline="0">
                        <a:solidFill>
                          <a:schemeClr val="tx1"/>
                        </a:solidFill>
                        <a:latin typeface="+mn-lt"/>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000" b="0" i="0" u="none" strike="noStrike" kern="1200" baseline="0">
                        <a:solidFill>
                          <a:schemeClr val="tx1"/>
                        </a:solidFill>
                        <a:latin typeface="+mn-lt"/>
                      </a:endParaRPr>
                    </a:p>
                  </a:txBody>
                  <a:tcPr marL="108000" marR="36000" marT="108000"/>
                </a:tc>
                <a:extLst>
                  <a:ext uri="{0D108BD9-81ED-4DB2-BD59-A6C34878D82A}">
                    <a16:rowId xmlns:a16="http://schemas.microsoft.com/office/drawing/2014/main" val="3495188046"/>
                  </a:ext>
                </a:extLst>
              </a:tr>
              <a:tr h="4150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000" b="0" i="0" u="none" strike="noStrike" kern="1200" baseline="0">
                        <a:solidFill>
                          <a:schemeClr val="tx1"/>
                        </a:solidFill>
                        <a:latin typeface="+mn-lt"/>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000" b="0" i="0" u="none" strike="noStrike" kern="1200" baseline="0">
                        <a:solidFill>
                          <a:schemeClr val="tx1"/>
                        </a:solidFill>
                        <a:latin typeface="+mn-lt"/>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000" b="0" i="0" u="none" strike="noStrike" kern="1200" baseline="0">
                        <a:solidFill>
                          <a:schemeClr val="tx1"/>
                        </a:solidFill>
                        <a:latin typeface="+mn-lt"/>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000" b="0" i="0" u="none" strike="noStrike" kern="1200" baseline="0">
                        <a:solidFill>
                          <a:schemeClr val="tx1"/>
                        </a:solidFill>
                        <a:latin typeface="+mn-lt"/>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000" b="0" i="0" u="none" strike="noStrike" kern="1200" baseline="0">
                        <a:solidFill>
                          <a:schemeClr val="tx1"/>
                        </a:solidFill>
                        <a:latin typeface="+mn-lt"/>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000" b="0" i="0" u="none" strike="noStrike" kern="1200" baseline="0">
                        <a:solidFill>
                          <a:schemeClr val="tx1"/>
                        </a:solidFill>
                        <a:latin typeface="+mn-lt"/>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000" b="0" i="0" u="none" strike="noStrike" kern="1200" baseline="0">
                        <a:solidFill>
                          <a:schemeClr val="tx1"/>
                        </a:solidFill>
                        <a:latin typeface="+mn-lt"/>
                      </a:endParaRPr>
                    </a:p>
                  </a:txBody>
                  <a:tcPr marL="108000" marR="36000" marT="108000"/>
                </a:tc>
                <a:extLst>
                  <a:ext uri="{0D108BD9-81ED-4DB2-BD59-A6C34878D82A}">
                    <a16:rowId xmlns:a16="http://schemas.microsoft.com/office/drawing/2014/main" val="2179584313"/>
                  </a:ext>
                </a:extLst>
              </a:tr>
            </a:tbl>
          </a:graphicData>
        </a:graphic>
      </p:graphicFrame>
      <p:sp>
        <p:nvSpPr>
          <p:cNvPr id="7" name="Tekstiruutu 6">
            <a:extLst>
              <a:ext uri="{FF2B5EF4-FFF2-40B4-BE49-F238E27FC236}">
                <a16:creationId xmlns:a16="http://schemas.microsoft.com/office/drawing/2014/main" id="{BFBEB9DA-F106-4937-BD13-8CDD4EE5A686}"/>
              </a:ext>
            </a:extLst>
          </p:cNvPr>
          <p:cNvSpPr txBox="1"/>
          <p:nvPr/>
        </p:nvSpPr>
        <p:spPr>
          <a:xfrm>
            <a:off x="8149701" y="6269038"/>
            <a:ext cx="3121191" cy="553998"/>
          </a:xfrm>
          <a:prstGeom prst="rect">
            <a:avLst/>
          </a:prstGeom>
          <a:noFill/>
        </p:spPr>
        <p:txBody>
          <a:bodyPr wrap="square">
            <a:spAutoFit/>
          </a:bodyPr>
          <a:lstStyle/>
          <a:p>
            <a:r>
              <a:rPr lang="fi-FI" sz="1000" i="1"/>
              <a:t>Nimeä kaikki henkilöt/ osaamiset/ roolit projektissa ja dokumentoi arviot tarvittavista henkilötyöpäivistä ja kustannuksista. </a:t>
            </a:r>
          </a:p>
        </p:txBody>
      </p:sp>
    </p:spTree>
    <p:extLst>
      <p:ext uri="{BB962C8B-B14F-4D97-AF65-F5344CB8AC3E}">
        <p14:creationId xmlns:p14="http://schemas.microsoft.com/office/powerpoint/2010/main" val="28831924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Otsikko 1">
            <a:extLst>
              <a:ext uri="{FF2B5EF4-FFF2-40B4-BE49-F238E27FC236}">
                <a16:creationId xmlns:a16="http://schemas.microsoft.com/office/drawing/2014/main" id="{7EDB6582-29CE-8343-A483-2318936CA17E}"/>
              </a:ext>
            </a:extLst>
          </p:cNvPr>
          <p:cNvSpPr>
            <a:spLocks noGrp="1"/>
          </p:cNvSpPr>
          <p:nvPr>
            <p:ph type="title"/>
          </p:nvPr>
        </p:nvSpPr>
        <p:spPr/>
        <p:txBody>
          <a:bodyPr/>
          <a:lstStyle/>
          <a:p>
            <a:pPr eaLnBrk="1" hangingPunct="1"/>
            <a:r>
              <a:rPr lang="fi-FI" altLang="fi-FI" sz="4000">
                <a:latin typeface="Arial Black" panose="020B0604020202020204" pitchFamily="34" charset="0"/>
              </a:rPr>
              <a:t>Resurssien hallinta</a:t>
            </a:r>
          </a:p>
        </p:txBody>
      </p:sp>
      <p:sp>
        <p:nvSpPr>
          <p:cNvPr id="109571" name="Päivämäärän paikkamerkki 3">
            <a:extLst>
              <a:ext uri="{FF2B5EF4-FFF2-40B4-BE49-F238E27FC236}">
                <a16:creationId xmlns:a16="http://schemas.microsoft.com/office/drawing/2014/main" id="{DD1831A9-5330-FD42-AC6E-E738BBA5D9A3}"/>
              </a:ext>
            </a:extLst>
          </p:cNvPr>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buChar char="•"/>
              <a:defRPr sz="2500">
                <a:solidFill>
                  <a:schemeClr val="tx1"/>
                </a:solidFill>
                <a:latin typeface="Arial" panose="020B0604020202020204" pitchFamily="34" charset="0"/>
              </a:defRPr>
            </a:lvl1pPr>
            <a:lvl2pPr marL="742950" indent="-285750">
              <a:buFont typeface="Arial" panose="020B0604020202020204" pitchFamily="34" charset="0"/>
              <a:buChar char="•"/>
              <a:defRPr sz="2400">
                <a:solidFill>
                  <a:schemeClr val="tx1"/>
                </a:solidFill>
                <a:latin typeface="Arial" panose="020B0604020202020204" pitchFamily="34" charset="0"/>
              </a:defRPr>
            </a:lvl2pPr>
            <a:lvl3pPr marL="1143000" indent="-228600">
              <a:buFont typeface="Arial" panose="020B0604020202020204" pitchFamily="34" charset="0"/>
              <a:buChar char="•"/>
              <a:defRPr sz="2000">
                <a:solidFill>
                  <a:schemeClr val="tx1"/>
                </a:solidFill>
                <a:latin typeface="Arial" panose="020B0604020202020204" pitchFamily="34" charset="0"/>
              </a:defRPr>
            </a:lvl3pPr>
            <a:lvl4pPr marL="1600200" indent="-228600">
              <a:buFont typeface="Arial" panose="020B0604020202020204" pitchFamily="34" charset="0"/>
              <a:buChar char="•"/>
              <a:defRPr>
                <a:solidFill>
                  <a:schemeClr val="tx1"/>
                </a:solidFill>
                <a:latin typeface="Arial" panose="020B0604020202020204" pitchFamily="34" charset="0"/>
              </a:defRPr>
            </a:lvl4pPr>
            <a:lvl5pPr marL="2057400" indent="-228600">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1678F1AE-0555-3A4F-ADC9-F4021B700E43}" type="datetime1">
              <a:rPr kumimoji="0" lang="fi-FI" altLang="fi-FI"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10.2.2022</a:t>
            </a:fld>
            <a:endParaRPr kumimoji="0" lang="fi-FI" altLang="fi-FI"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9573" name="Dian numeron paikkamerkki 5">
            <a:extLst>
              <a:ext uri="{FF2B5EF4-FFF2-40B4-BE49-F238E27FC236}">
                <a16:creationId xmlns:a16="http://schemas.microsoft.com/office/drawing/2014/main" id="{4404A5FE-ADCD-6F42-B4B5-3DC7960BCCD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buChar char="•"/>
              <a:defRPr sz="2500">
                <a:solidFill>
                  <a:schemeClr val="tx1"/>
                </a:solidFill>
                <a:latin typeface="Arial" panose="020B0604020202020204" pitchFamily="34" charset="0"/>
              </a:defRPr>
            </a:lvl1pPr>
            <a:lvl2pPr marL="742950" indent="-285750">
              <a:buFont typeface="Arial" panose="020B0604020202020204" pitchFamily="34" charset="0"/>
              <a:buChar char="•"/>
              <a:defRPr sz="2400">
                <a:solidFill>
                  <a:schemeClr val="tx1"/>
                </a:solidFill>
                <a:latin typeface="Arial" panose="020B0604020202020204" pitchFamily="34" charset="0"/>
              </a:defRPr>
            </a:lvl2pPr>
            <a:lvl3pPr marL="1143000" indent="-228600">
              <a:buFont typeface="Arial" panose="020B0604020202020204" pitchFamily="34" charset="0"/>
              <a:buChar char="•"/>
              <a:defRPr sz="2000">
                <a:solidFill>
                  <a:schemeClr val="tx1"/>
                </a:solidFill>
                <a:latin typeface="Arial" panose="020B0604020202020204" pitchFamily="34" charset="0"/>
              </a:defRPr>
            </a:lvl3pPr>
            <a:lvl4pPr marL="1600200" indent="-228600">
              <a:buFont typeface="Arial" panose="020B0604020202020204" pitchFamily="34" charset="0"/>
              <a:buChar char="•"/>
              <a:defRPr>
                <a:solidFill>
                  <a:schemeClr val="tx1"/>
                </a:solidFill>
                <a:latin typeface="Arial" panose="020B0604020202020204" pitchFamily="34" charset="0"/>
              </a:defRPr>
            </a:lvl4pPr>
            <a:lvl5pPr marL="2057400" indent="-228600">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F32B1CF-9DC2-E547-B9CF-29EB3A19BE48}" type="slidenum">
              <a:rPr kumimoji="0" lang="fi-FI" altLang="fi-FI" sz="13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fi-FI" altLang="fi-FI" sz="13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aphicFrame>
        <p:nvGraphicFramePr>
          <p:cNvPr id="9" name="Taulukko 8">
            <a:extLst>
              <a:ext uri="{FF2B5EF4-FFF2-40B4-BE49-F238E27FC236}">
                <a16:creationId xmlns:a16="http://schemas.microsoft.com/office/drawing/2014/main" id="{4C355431-69B0-5D49-A3B6-E0D814A6D68E}"/>
              </a:ext>
            </a:extLst>
          </p:cNvPr>
          <p:cNvGraphicFramePr>
            <a:graphicFrameLocks noGrp="1"/>
          </p:cNvGraphicFramePr>
          <p:nvPr/>
        </p:nvGraphicFramePr>
        <p:xfrm>
          <a:off x="457200" y="1409105"/>
          <a:ext cx="10752570" cy="3962024"/>
        </p:xfrm>
        <a:graphic>
          <a:graphicData uri="http://schemas.openxmlformats.org/drawingml/2006/table">
            <a:tbl>
              <a:tblPr firstRow="1">
                <a:tableStyleId>{616DA210-FB5B-4158-B5E0-FEB733F419BA}</a:tableStyleId>
              </a:tblPr>
              <a:tblGrid>
                <a:gridCol w="2554068">
                  <a:extLst>
                    <a:ext uri="{9D8B030D-6E8A-4147-A177-3AD203B41FA5}">
                      <a16:colId xmlns:a16="http://schemas.microsoft.com/office/drawing/2014/main" val="198637523"/>
                    </a:ext>
                  </a:extLst>
                </a:gridCol>
                <a:gridCol w="1123561">
                  <a:extLst>
                    <a:ext uri="{9D8B030D-6E8A-4147-A177-3AD203B41FA5}">
                      <a16:colId xmlns:a16="http://schemas.microsoft.com/office/drawing/2014/main" val="2300903506"/>
                    </a:ext>
                  </a:extLst>
                </a:gridCol>
                <a:gridCol w="1123561">
                  <a:extLst>
                    <a:ext uri="{9D8B030D-6E8A-4147-A177-3AD203B41FA5}">
                      <a16:colId xmlns:a16="http://schemas.microsoft.com/office/drawing/2014/main" val="3867680718"/>
                    </a:ext>
                  </a:extLst>
                </a:gridCol>
                <a:gridCol w="1070688">
                  <a:extLst>
                    <a:ext uri="{9D8B030D-6E8A-4147-A177-3AD203B41FA5}">
                      <a16:colId xmlns:a16="http://schemas.microsoft.com/office/drawing/2014/main" val="426283263"/>
                    </a:ext>
                  </a:extLst>
                </a:gridCol>
                <a:gridCol w="1110343">
                  <a:extLst>
                    <a:ext uri="{9D8B030D-6E8A-4147-A177-3AD203B41FA5}">
                      <a16:colId xmlns:a16="http://schemas.microsoft.com/office/drawing/2014/main" val="1756960836"/>
                    </a:ext>
                  </a:extLst>
                </a:gridCol>
                <a:gridCol w="1070688">
                  <a:extLst>
                    <a:ext uri="{9D8B030D-6E8A-4147-A177-3AD203B41FA5}">
                      <a16:colId xmlns:a16="http://schemas.microsoft.com/office/drawing/2014/main" val="2717611678"/>
                    </a:ext>
                  </a:extLst>
                </a:gridCol>
                <a:gridCol w="1202872">
                  <a:extLst>
                    <a:ext uri="{9D8B030D-6E8A-4147-A177-3AD203B41FA5}">
                      <a16:colId xmlns:a16="http://schemas.microsoft.com/office/drawing/2014/main" val="1103492644"/>
                    </a:ext>
                  </a:extLst>
                </a:gridCol>
                <a:gridCol w="1496789">
                  <a:extLst>
                    <a:ext uri="{9D8B030D-6E8A-4147-A177-3AD203B41FA5}">
                      <a16:colId xmlns:a16="http://schemas.microsoft.com/office/drawing/2014/main" val="2110151426"/>
                    </a:ext>
                  </a:extLst>
                </a:gridCol>
              </a:tblGrid>
              <a:tr h="415078">
                <a:tc>
                  <a:txBody>
                    <a:bodyPr/>
                    <a:lstStyle/>
                    <a:p>
                      <a:pPr rtl="0"/>
                      <a:r>
                        <a:rPr lang="fi-FI" sz="1600" u="none" strike="noStrike" kern="1200" baseline="0"/>
                        <a:t>Organisaatio/tekijän nimi tai yritys*</a:t>
                      </a:r>
                      <a:endParaRPr lang="fi-FI" sz="1600" b="0" i="0" u="none" strike="noStrike" kern="1200" baseline="0">
                        <a:solidFill>
                          <a:srgbClr val="FFFFFF"/>
                        </a:solidFill>
                        <a:latin typeface="Arial Black" panose="020B0604020202020204" pitchFamily="34" charset="0"/>
                      </a:endParaRPr>
                    </a:p>
                  </a:txBody>
                  <a:tcPr marL="108000" marR="36000" marT="108000">
                    <a:solidFill>
                      <a:schemeClr val="bg2"/>
                    </a:solidFill>
                  </a:tcPr>
                </a:tc>
                <a:tc>
                  <a:txBody>
                    <a:bodyPr/>
                    <a:lstStyle/>
                    <a:p>
                      <a:pPr lvl="0">
                        <a:buNone/>
                      </a:pPr>
                      <a:r>
                        <a:rPr lang="fi-FI" sz="1600" u="none" strike="noStrike" kern="1200" baseline="0"/>
                        <a:t>01/22</a:t>
                      </a:r>
                    </a:p>
                  </a:txBody>
                  <a:tcPr marL="108000" marR="36000" marT="108000">
                    <a:solidFill>
                      <a:schemeClr val="bg2"/>
                    </a:solidFill>
                  </a:tcPr>
                </a:tc>
                <a:tc>
                  <a:txBody>
                    <a:bodyPr/>
                    <a:lstStyle/>
                    <a:p>
                      <a:pPr marL="0" lvl="0" algn="l" defTabSz="914400" rtl="0" eaLnBrk="1" latinLnBrk="0" hangingPunct="1">
                        <a:buNone/>
                      </a:pPr>
                      <a:r>
                        <a:rPr lang="fi-FI" sz="1600" b="1" u="none" strike="noStrike" kern="1200" baseline="0">
                          <a:solidFill>
                            <a:schemeClr val="tx1"/>
                          </a:solidFill>
                          <a:latin typeface="+mn-lt"/>
                          <a:ea typeface="+mn-ea"/>
                          <a:cs typeface="+mn-cs"/>
                        </a:rPr>
                        <a:t>02/22</a:t>
                      </a:r>
                    </a:p>
                  </a:txBody>
                  <a:tcPr marL="108000" marR="36000" marT="108000">
                    <a:solidFill>
                      <a:schemeClr val="bg2"/>
                    </a:solidFill>
                  </a:tcPr>
                </a:tc>
                <a:tc>
                  <a:txBody>
                    <a:bodyPr/>
                    <a:lstStyle/>
                    <a:p>
                      <a:pPr rtl="0"/>
                      <a:r>
                        <a:rPr lang="fi-FI" sz="1600" u="none" strike="noStrike" kern="1200" baseline="0"/>
                        <a:t>03/22</a:t>
                      </a:r>
                      <a:endParaRPr lang="fi-FI" sz="1600" b="0" i="0" u="none" strike="noStrike" kern="1200" baseline="0">
                        <a:solidFill>
                          <a:srgbClr val="FFFFFF"/>
                        </a:solidFill>
                        <a:latin typeface="Arial Black" panose="020B0604020202020204" pitchFamily="34" charset="0"/>
                      </a:endParaRPr>
                    </a:p>
                  </a:txBody>
                  <a:tcPr marL="108000" marR="36000" marT="108000">
                    <a:solidFill>
                      <a:schemeClr val="bg2"/>
                    </a:solidFill>
                  </a:tcPr>
                </a:tc>
                <a:tc>
                  <a:txBody>
                    <a:bodyPr/>
                    <a:lstStyle/>
                    <a:p>
                      <a:pPr rtl="0"/>
                      <a:r>
                        <a:rPr lang="fi-FI" sz="1600" u="none" strike="noStrike" kern="1200" baseline="0"/>
                        <a:t>04/22</a:t>
                      </a:r>
                      <a:endParaRPr lang="fi-FI" sz="1600" b="0" i="0" u="none" strike="noStrike" kern="1200" baseline="0">
                        <a:solidFill>
                          <a:srgbClr val="FFFFFF"/>
                        </a:solidFill>
                        <a:latin typeface="Arial Black" panose="020B0604020202020204" pitchFamily="34" charset="0"/>
                      </a:endParaRPr>
                    </a:p>
                  </a:txBody>
                  <a:tcPr marL="108000" marR="36000" marT="108000">
                    <a:solidFill>
                      <a:schemeClr val="bg2"/>
                    </a:solidFill>
                  </a:tcPr>
                </a:tc>
                <a:tc>
                  <a:txBody>
                    <a:bodyPr/>
                    <a:lstStyle/>
                    <a:p>
                      <a:pPr rtl="0"/>
                      <a:r>
                        <a:rPr lang="fi-FI" sz="1600" u="none" strike="noStrike" kern="1200" baseline="0"/>
                        <a:t>05/22</a:t>
                      </a:r>
                      <a:endParaRPr lang="fi-FI" sz="1600" b="0" i="0" u="none" strike="noStrike" kern="1200" baseline="0">
                        <a:solidFill>
                          <a:srgbClr val="FFFFFF"/>
                        </a:solidFill>
                        <a:latin typeface="Arial Black" panose="020B0604020202020204" pitchFamily="34" charset="0"/>
                      </a:endParaRPr>
                    </a:p>
                  </a:txBody>
                  <a:tcPr marL="108000" marR="36000" marT="108000">
                    <a:solidFill>
                      <a:schemeClr val="bg2"/>
                    </a:solidFill>
                  </a:tcPr>
                </a:tc>
                <a:tc>
                  <a:txBody>
                    <a:bodyPr/>
                    <a:lstStyle/>
                    <a:p>
                      <a:pPr rtl="0"/>
                      <a:r>
                        <a:rPr lang="fi-FI" sz="1600" u="none" strike="noStrike" kern="1200" baseline="0"/>
                        <a:t>06/22</a:t>
                      </a:r>
                      <a:endParaRPr lang="fi-FI" sz="1600" b="0" i="0" u="none" strike="noStrike" kern="1200" baseline="0">
                        <a:solidFill>
                          <a:srgbClr val="FFFFFF"/>
                        </a:solidFill>
                        <a:latin typeface="Arial Black" panose="020B0604020202020204" pitchFamily="34" charset="0"/>
                      </a:endParaRPr>
                    </a:p>
                  </a:txBody>
                  <a:tcPr marL="108000" marR="36000" marT="108000">
                    <a:solidFill>
                      <a:schemeClr val="bg2"/>
                    </a:solidFill>
                  </a:tcPr>
                </a:tc>
                <a:tc>
                  <a:txBody>
                    <a:bodyPr/>
                    <a:lstStyle/>
                    <a:p>
                      <a:pPr rtl="0"/>
                      <a:r>
                        <a:rPr lang="fi-FI" sz="1600" u="none" strike="noStrike" kern="1200" baseline="0"/>
                        <a:t>Yhteensä</a:t>
                      </a:r>
                      <a:endParaRPr lang="fi-FI" sz="1600" b="0" i="0" u="none" strike="noStrike" kern="1200" baseline="0">
                        <a:solidFill>
                          <a:srgbClr val="FFFFFF"/>
                        </a:solidFill>
                        <a:latin typeface="Arial Black" panose="020B0604020202020204" pitchFamily="34" charset="0"/>
                      </a:endParaRPr>
                    </a:p>
                  </a:txBody>
                  <a:tcPr marL="108000" marR="36000" marT="108000">
                    <a:solidFill>
                      <a:schemeClr val="bg2"/>
                    </a:solidFill>
                  </a:tcPr>
                </a:tc>
                <a:extLst>
                  <a:ext uri="{0D108BD9-81ED-4DB2-BD59-A6C34878D82A}">
                    <a16:rowId xmlns:a16="http://schemas.microsoft.com/office/drawing/2014/main" val="736400567"/>
                  </a:ext>
                </a:extLst>
              </a:tr>
              <a:tr h="415078">
                <a:tc>
                  <a:txBody>
                    <a:bodyPr/>
                    <a:lstStyle/>
                    <a:p>
                      <a:pPr rtl="0"/>
                      <a:endParaRPr lang="fi-FI" sz="1400" b="0" i="0" u="none" strike="noStrike" kern="1200" baseline="0">
                        <a:solidFill>
                          <a:schemeClr val="tx1"/>
                        </a:solidFill>
                        <a:latin typeface="+mn-lt"/>
                      </a:endParaRPr>
                    </a:p>
                  </a:txBody>
                  <a:tcPr marL="108000" marR="36000" marT="108000"/>
                </a:tc>
                <a:tc>
                  <a:txBody>
                    <a:bodyPr/>
                    <a:lstStyle/>
                    <a:p>
                      <a:pPr lvl="0">
                        <a:buNone/>
                      </a:pPr>
                      <a:endParaRPr lang="fi-FI" sz="1400" b="0" i="0" u="none" strike="noStrike" kern="1200" baseline="0">
                        <a:solidFill>
                          <a:schemeClr val="tx1"/>
                        </a:solidFill>
                        <a:latin typeface="Arial Black"/>
                      </a:endParaRPr>
                    </a:p>
                  </a:txBody>
                  <a:tcPr marL="108000" marR="36000" marT="108000"/>
                </a:tc>
                <a:tc>
                  <a:txBody>
                    <a:bodyPr/>
                    <a:lstStyle/>
                    <a:p>
                      <a:pPr rtl="0"/>
                      <a:endParaRPr lang="fi-FI" sz="1400" b="0" i="0" u="none" strike="noStrike" kern="1200" baseline="0">
                        <a:solidFill>
                          <a:schemeClr val="tx1"/>
                        </a:solidFill>
                        <a:latin typeface="Arial Black" panose="020B0604020202020204" pitchFamily="34" charset="0"/>
                      </a:endParaRPr>
                    </a:p>
                  </a:txBody>
                  <a:tcPr marL="108000" marR="36000" marT="108000"/>
                </a:tc>
                <a:tc>
                  <a:txBody>
                    <a:bodyPr/>
                    <a:lstStyle/>
                    <a:p>
                      <a:pPr rtl="0"/>
                      <a:endParaRPr lang="fi-FI" sz="1400" b="0" i="0" u="none" strike="noStrike" kern="1200" baseline="0">
                        <a:solidFill>
                          <a:schemeClr val="tx1"/>
                        </a:solidFill>
                        <a:latin typeface="Arial Black" panose="020B0604020202020204" pitchFamily="34" charset="0"/>
                      </a:endParaRPr>
                    </a:p>
                  </a:txBody>
                  <a:tcPr marL="108000" marR="36000" marT="108000"/>
                </a:tc>
                <a:tc>
                  <a:txBody>
                    <a:bodyPr/>
                    <a:lstStyle/>
                    <a:p>
                      <a:pPr rtl="0"/>
                      <a:endParaRPr lang="fi-FI" sz="1400" b="0" i="0" u="none" strike="noStrike" kern="1200" baseline="0">
                        <a:solidFill>
                          <a:schemeClr val="tx1"/>
                        </a:solidFill>
                        <a:latin typeface="Arial Black" panose="020B0604020202020204" pitchFamily="34" charset="0"/>
                      </a:endParaRPr>
                    </a:p>
                  </a:txBody>
                  <a:tcPr marL="108000" marR="36000" marT="108000"/>
                </a:tc>
                <a:tc>
                  <a:txBody>
                    <a:bodyPr/>
                    <a:lstStyle/>
                    <a:p>
                      <a:pPr rtl="0"/>
                      <a:endParaRPr lang="fi-FI" sz="1400" b="0" i="0" u="none" strike="noStrike" kern="1200" baseline="0">
                        <a:solidFill>
                          <a:schemeClr val="tx1"/>
                        </a:solidFill>
                        <a:latin typeface="Arial Black" panose="020B0604020202020204" pitchFamily="34" charset="0"/>
                      </a:endParaRPr>
                    </a:p>
                  </a:txBody>
                  <a:tcPr marL="108000" marR="36000" marT="108000"/>
                </a:tc>
                <a:tc>
                  <a:txBody>
                    <a:bodyPr/>
                    <a:lstStyle/>
                    <a:p>
                      <a:pPr rtl="0"/>
                      <a:endParaRPr lang="fi-FI" sz="1400" b="0" i="0" u="none" strike="noStrike" kern="1200" baseline="0">
                        <a:solidFill>
                          <a:schemeClr val="tx1"/>
                        </a:solidFill>
                        <a:latin typeface="Arial Black" panose="020B0604020202020204" pitchFamily="34" charset="0"/>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0" i="0" u="none" strike="noStrike" kern="1200" baseline="0">
                        <a:solidFill>
                          <a:schemeClr val="tx1"/>
                        </a:solidFill>
                        <a:latin typeface="Arial Black" panose="020B0604020202020204" pitchFamily="34" charset="0"/>
                      </a:endParaRPr>
                    </a:p>
                  </a:txBody>
                  <a:tcPr marL="108000" marR="36000" marT="108000"/>
                </a:tc>
                <a:extLst>
                  <a:ext uri="{0D108BD9-81ED-4DB2-BD59-A6C34878D82A}">
                    <a16:rowId xmlns:a16="http://schemas.microsoft.com/office/drawing/2014/main" val="2281786154"/>
                  </a:ext>
                </a:extLst>
              </a:tr>
              <a:tr h="415078">
                <a:tc>
                  <a:txBody>
                    <a:bodyPr/>
                    <a:lstStyle/>
                    <a:p>
                      <a:pPr rtl="0"/>
                      <a:endParaRPr lang="fi-FI" sz="1400" b="0" i="0" u="none" strike="noStrike" kern="1200" baseline="0">
                        <a:solidFill>
                          <a:schemeClr val="tx1"/>
                        </a:solidFill>
                        <a:latin typeface="+mn-lt"/>
                      </a:endParaRPr>
                    </a:p>
                  </a:txBody>
                  <a:tcPr marL="108000" marR="36000" marT="108000"/>
                </a:tc>
                <a:tc>
                  <a:txBody>
                    <a:bodyPr/>
                    <a:lstStyle/>
                    <a:p>
                      <a:pPr marL="0" lvl="0" indent="0" algn="l" defTabSz="914400">
                        <a:lnSpc>
                          <a:spcPct val="100000"/>
                        </a:lnSpc>
                        <a:spcBef>
                          <a:spcPts val="0"/>
                        </a:spcBef>
                        <a:spcAft>
                          <a:spcPts val="0"/>
                        </a:spcAft>
                        <a:buNone/>
                        <a:tabLst/>
                        <a:defRPr/>
                      </a:pPr>
                      <a:endParaRPr lang="fi-FI" sz="1400" b="0" i="0" u="none" strike="noStrike" kern="1200" baseline="0">
                        <a:solidFill>
                          <a:schemeClr val="tx1"/>
                        </a:solidFill>
                        <a:latin typeface="Arial Black"/>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0" i="0" u="none" strike="noStrike" kern="1200" baseline="0">
                        <a:solidFill>
                          <a:schemeClr val="tx1"/>
                        </a:solidFill>
                        <a:latin typeface="Arial Black" panose="020B0604020202020204" pitchFamily="34" charset="0"/>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0" i="0" u="none" strike="noStrike" kern="1200" baseline="0">
                        <a:solidFill>
                          <a:schemeClr val="tx1"/>
                        </a:solidFill>
                        <a:latin typeface="Arial Black" panose="020B0604020202020204" pitchFamily="34" charset="0"/>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0" i="0" u="none" strike="noStrike" kern="1200" baseline="0">
                        <a:solidFill>
                          <a:schemeClr val="tx1"/>
                        </a:solidFill>
                        <a:latin typeface="Arial Black" panose="020B0604020202020204" pitchFamily="34" charset="0"/>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0" i="0" u="none" strike="noStrike" kern="1200" baseline="0">
                        <a:solidFill>
                          <a:schemeClr val="tx1"/>
                        </a:solidFill>
                        <a:latin typeface="Arial Black" panose="020B0604020202020204" pitchFamily="34" charset="0"/>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0" i="0" u="none" strike="noStrike" kern="1200" baseline="0">
                        <a:solidFill>
                          <a:schemeClr val="tx1"/>
                        </a:solidFill>
                        <a:latin typeface="Arial Black" panose="020B0604020202020204" pitchFamily="34" charset="0"/>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0" i="0" u="none" strike="noStrike" kern="1200" baseline="0">
                        <a:solidFill>
                          <a:schemeClr val="tx1"/>
                        </a:solidFill>
                        <a:latin typeface="Arial Black" panose="020B0604020202020204" pitchFamily="34" charset="0"/>
                      </a:endParaRPr>
                    </a:p>
                  </a:txBody>
                  <a:tcPr marL="108000" marR="36000" marT="108000"/>
                </a:tc>
                <a:extLst>
                  <a:ext uri="{0D108BD9-81ED-4DB2-BD59-A6C34878D82A}">
                    <a16:rowId xmlns:a16="http://schemas.microsoft.com/office/drawing/2014/main" val="4000254207"/>
                  </a:ext>
                </a:extLst>
              </a:tr>
              <a:tr h="4150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0" i="0" u="none" strike="noStrike" kern="1200" baseline="0">
                        <a:solidFill>
                          <a:schemeClr val="tx1"/>
                        </a:solidFill>
                        <a:latin typeface="+mn-lt"/>
                      </a:endParaRPr>
                    </a:p>
                  </a:txBody>
                  <a:tcPr marL="108000" marR="36000" marT="108000"/>
                </a:tc>
                <a:tc>
                  <a:txBody>
                    <a:bodyPr/>
                    <a:lstStyle/>
                    <a:p>
                      <a:pPr marL="0" lvl="0" indent="0" algn="l" defTabSz="914400">
                        <a:lnSpc>
                          <a:spcPct val="100000"/>
                        </a:lnSpc>
                        <a:spcBef>
                          <a:spcPts val="0"/>
                        </a:spcBef>
                        <a:spcAft>
                          <a:spcPts val="0"/>
                        </a:spcAft>
                        <a:buNone/>
                        <a:tabLst/>
                        <a:defRPr/>
                      </a:pPr>
                      <a:endParaRPr lang="fi-FI" sz="1400" b="0" i="0" u="none" strike="noStrike" kern="1200" baseline="0">
                        <a:solidFill>
                          <a:schemeClr val="tx1"/>
                        </a:solidFill>
                        <a:latin typeface="Arial Black"/>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0" i="0" u="none" strike="noStrike" kern="1200" baseline="0">
                        <a:solidFill>
                          <a:schemeClr val="tx1"/>
                        </a:solidFill>
                        <a:latin typeface="Arial Black" panose="020B0604020202020204" pitchFamily="34" charset="0"/>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0" i="0" u="none" strike="noStrike" kern="1200" baseline="0">
                        <a:solidFill>
                          <a:schemeClr val="tx1"/>
                        </a:solidFill>
                        <a:latin typeface="Arial Black" panose="020B0604020202020204" pitchFamily="34" charset="0"/>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0" i="0" u="none" strike="noStrike" kern="1200" baseline="0">
                        <a:solidFill>
                          <a:schemeClr val="tx1"/>
                        </a:solidFill>
                        <a:latin typeface="Arial Black" panose="020B0604020202020204" pitchFamily="34" charset="0"/>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0" i="0" u="none" strike="noStrike" kern="1200" baseline="0">
                        <a:solidFill>
                          <a:schemeClr val="tx1"/>
                        </a:solidFill>
                        <a:latin typeface="Arial Black" panose="020B0604020202020204" pitchFamily="34" charset="0"/>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0" i="0" u="none" strike="noStrike" kern="1200" baseline="0">
                        <a:solidFill>
                          <a:schemeClr val="tx1"/>
                        </a:solidFill>
                        <a:latin typeface="Arial Black" panose="020B0604020202020204" pitchFamily="34" charset="0"/>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0" i="0" u="none" strike="noStrike" kern="1200" baseline="0">
                        <a:solidFill>
                          <a:schemeClr val="tx1"/>
                        </a:solidFill>
                        <a:latin typeface="Arial Black" panose="020B0604020202020204" pitchFamily="34" charset="0"/>
                      </a:endParaRPr>
                    </a:p>
                  </a:txBody>
                  <a:tcPr marL="108000" marR="36000" marT="108000"/>
                </a:tc>
                <a:extLst>
                  <a:ext uri="{0D108BD9-81ED-4DB2-BD59-A6C34878D82A}">
                    <a16:rowId xmlns:a16="http://schemas.microsoft.com/office/drawing/2014/main" val="2521449974"/>
                  </a:ext>
                </a:extLst>
              </a:tr>
              <a:tr h="4150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0" i="0" u="none" strike="noStrike" kern="1200" baseline="0">
                        <a:solidFill>
                          <a:schemeClr val="tx1"/>
                        </a:solidFill>
                        <a:latin typeface="+mn-lt"/>
                      </a:endParaRPr>
                    </a:p>
                  </a:txBody>
                  <a:tcPr marL="108000" marR="36000" marT="108000"/>
                </a:tc>
                <a:tc>
                  <a:txBody>
                    <a:bodyPr/>
                    <a:lstStyle/>
                    <a:p>
                      <a:pPr marL="0" lvl="0" indent="0" algn="l" defTabSz="914400">
                        <a:lnSpc>
                          <a:spcPct val="100000"/>
                        </a:lnSpc>
                        <a:spcBef>
                          <a:spcPts val="0"/>
                        </a:spcBef>
                        <a:spcAft>
                          <a:spcPts val="0"/>
                        </a:spcAft>
                        <a:buNone/>
                        <a:tabLst/>
                        <a:defRPr/>
                      </a:pPr>
                      <a:endParaRPr lang="fi-FI" sz="1400" b="0" i="0" u="none" strike="noStrike" kern="1200" baseline="0">
                        <a:solidFill>
                          <a:schemeClr val="tx1"/>
                        </a:solidFill>
                        <a:latin typeface="Arial Black"/>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0" i="0" u="none" strike="noStrike" kern="1200" baseline="0">
                        <a:solidFill>
                          <a:schemeClr val="tx1"/>
                        </a:solidFill>
                        <a:latin typeface="Arial Black" panose="020B0604020202020204" pitchFamily="34" charset="0"/>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0" i="0" u="none" strike="noStrike" kern="1200" baseline="0">
                        <a:solidFill>
                          <a:schemeClr val="tx1"/>
                        </a:solidFill>
                        <a:latin typeface="Arial Black" panose="020B0604020202020204" pitchFamily="34" charset="0"/>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0" i="0" u="none" strike="noStrike" kern="1200" baseline="0">
                        <a:solidFill>
                          <a:schemeClr val="tx1"/>
                        </a:solidFill>
                        <a:latin typeface="Arial Black" panose="020B0604020202020204" pitchFamily="34" charset="0"/>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0" i="0" u="none" strike="noStrike" kern="1200" baseline="0">
                        <a:solidFill>
                          <a:schemeClr val="tx1"/>
                        </a:solidFill>
                        <a:latin typeface="Arial Black" panose="020B0604020202020204" pitchFamily="34" charset="0"/>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0" i="0" u="none" strike="noStrike" kern="1200" baseline="0">
                        <a:solidFill>
                          <a:schemeClr val="tx1"/>
                        </a:solidFill>
                        <a:latin typeface="Arial Black" panose="020B0604020202020204" pitchFamily="34" charset="0"/>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0" i="0" u="none" strike="noStrike" kern="1200" baseline="0">
                        <a:solidFill>
                          <a:schemeClr val="tx1"/>
                        </a:solidFill>
                        <a:latin typeface="Arial Black" panose="020B0604020202020204" pitchFamily="34" charset="0"/>
                      </a:endParaRPr>
                    </a:p>
                  </a:txBody>
                  <a:tcPr marL="108000" marR="36000" marT="108000"/>
                </a:tc>
                <a:extLst>
                  <a:ext uri="{0D108BD9-81ED-4DB2-BD59-A6C34878D82A}">
                    <a16:rowId xmlns:a16="http://schemas.microsoft.com/office/drawing/2014/main" val="269699296"/>
                  </a:ext>
                </a:extLst>
              </a:tr>
              <a:tr h="4150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0" i="0" u="none" strike="noStrike" kern="1200" baseline="0">
                        <a:solidFill>
                          <a:schemeClr val="tx1"/>
                        </a:solidFill>
                        <a:latin typeface="+mn-lt"/>
                      </a:endParaRPr>
                    </a:p>
                  </a:txBody>
                  <a:tcPr marL="108000" marR="36000" marT="108000"/>
                </a:tc>
                <a:tc>
                  <a:txBody>
                    <a:bodyPr/>
                    <a:lstStyle/>
                    <a:p>
                      <a:pPr marL="0" lvl="0" indent="0" algn="l" defTabSz="914400">
                        <a:lnSpc>
                          <a:spcPct val="100000"/>
                        </a:lnSpc>
                        <a:spcBef>
                          <a:spcPts val="0"/>
                        </a:spcBef>
                        <a:spcAft>
                          <a:spcPts val="0"/>
                        </a:spcAft>
                        <a:buNone/>
                        <a:tabLst/>
                        <a:defRPr/>
                      </a:pPr>
                      <a:endParaRPr lang="fi-FI" sz="1400" b="0" i="0" u="none" strike="noStrike" kern="1200" baseline="0">
                        <a:solidFill>
                          <a:schemeClr val="tx1"/>
                        </a:solidFill>
                        <a:latin typeface="Arial Black"/>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0" i="0" u="none" strike="noStrike" kern="1200" baseline="0">
                        <a:solidFill>
                          <a:schemeClr val="tx1"/>
                        </a:solidFill>
                        <a:latin typeface="Arial Black" panose="020B0604020202020204" pitchFamily="34" charset="0"/>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0" i="0" u="none" strike="noStrike" kern="1200" baseline="0">
                        <a:solidFill>
                          <a:schemeClr val="tx1"/>
                        </a:solidFill>
                        <a:latin typeface="Arial Black" panose="020B0604020202020204" pitchFamily="34" charset="0"/>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0" i="0" u="none" strike="noStrike" kern="1200" baseline="0">
                        <a:solidFill>
                          <a:schemeClr val="tx1"/>
                        </a:solidFill>
                        <a:latin typeface="Arial Black" panose="020B0604020202020204" pitchFamily="34" charset="0"/>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0" i="0" u="none" strike="noStrike" kern="1200" baseline="0">
                        <a:solidFill>
                          <a:schemeClr val="tx1"/>
                        </a:solidFill>
                        <a:latin typeface="Arial Black" panose="020B0604020202020204" pitchFamily="34" charset="0"/>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0" i="0" u="none" strike="noStrike" kern="1200" baseline="0">
                        <a:solidFill>
                          <a:schemeClr val="tx1"/>
                        </a:solidFill>
                        <a:latin typeface="Arial Black" panose="020B0604020202020204" pitchFamily="34" charset="0"/>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0" i="0" u="none" strike="noStrike" kern="1200" baseline="0">
                        <a:solidFill>
                          <a:schemeClr val="tx1"/>
                        </a:solidFill>
                        <a:latin typeface="Arial Black" panose="020B0604020202020204" pitchFamily="34" charset="0"/>
                      </a:endParaRPr>
                    </a:p>
                  </a:txBody>
                  <a:tcPr marL="108000" marR="36000" marT="108000"/>
                </a:tc>
                <a:extLst>
                  <a:ext uri="{0D108BD9-81ED-4DB2-BD59-A6C34878D82A}">
                    <a16:rowId xmlns:a16="http://schemas.microsoft.com/office/drawing/2014/main" val="3252940426"/>
                  </a:ext>
                </a:extLst>
              </a:tr>
              <a:tr h="4150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0" i="0" u="none" strike="noStrike" kern="1200" baseline="0">
                        <a:solidFill>
                          <a:schemeClr val="tx1"/>
                        </a:solidFill>
                        <a:latin typeface="+mn-lt"/>
                      </a:endParaRPr>
                    </a:p>
                  </a:txBody>
                  <a:tcPr marL="108000" marR="36000" marT="108000"/>
                </a:tc>
                <a:tc>
                  <a:txBody>
                    <a:bodyPr/>
                    <a:lstStyle/>
                    <a:p>
                      <a:pPr marL="0" lvl="0" indent="0" algn="l" defTabSz="914400">
                        <a:lnSpc>
                          <a:spcPct val="100000"/>
                        </a:lnSpc>
                        <a:spcBef>
                          <a:spcPts val="0"/>
                        </a:spcBef>
                        <a:spcAft>
                          <a:spcPts val="0"/>
                        </a:spcAft>
                        <a:buNone/>
                        <a:tabLst/>
                        <a:defRPr/>
                      </a:pPr>
                      <a:endParaRPr lang="fi-FI" sz="1400" b="0" i="0" u="none" strike="noStrike" kern="1200" baseline="0">
                        <a:solidFill>
                          <a:schemeClr val="tx1"/>
                        </a:solidFill>
                        <a:latin typeface="Arial Black"/>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0" i="0" u="none" strike="noStrike" kern="1200" baseline="0">
                        <a:solidFill>
                          <a:schemeClr val="tx1"/>
                        </a:solidFill>
                        <a:latin typeface="Arial Black" panose="020B0604020202020204" pitchFamily="34" charset="0"/>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0" i="0" u="none" strike="noStrike" kern="1200" baseline="0">
                        <a:solidFill>
                          <a:schemeClr val="tx1"/>
                        </a:solidFill>
                        <a:latin typeface="Arial Black" panose="020B0604020202020204" pitchFamily="34" charset="0"/>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0" i="0" u="none" strike="noStrike" kern="1200" baseline="0">
                        <a:solidFill>
                          <a:schemeClr val="tx1"/>
                        </a:solidFill>
                        <a:latin typeface="Arial Black" panose="020B0604020202020204" pitchFamily="34" charset="0"/>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0" i="0" u="none" strike="noStrike" kern="1200" baseline="0">
                        <a:solidFill>
                          <a:schemeClr val="tx1"/>
                        </a:solidFill>
                        <a:latin typeface="Arial Black" panose="020B0604020202020204" pitchFamily="34" charset="0"/>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0" i="0" u="none" strike="noStrike" kern="1200" baseline="0">
                        <a:solidFill>
                          <a:schemeClr val="tx1"/>
                        </a:solidFill>
                        <a:latin typeface="Arial Black" panose="020B0604020202020204" pitchFamily="34" charset="0"/>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0" i="0" u="none" strike="noStrike" kern="1200" baseline="0">
                        <a:solidFill>
                          <a:schemeClr val="tx1"/>
                        </a:solidFill>
                        <a:latin typeface="Arial Black" panose="020B0604020202020204" pitchFamily="34" charset="0"/>
                      </a:endParaRPr>
                    </a:p>
                  </a:txBody>
                  <a:tcPr marL="108000" marR="36000" marT="108000"/>
                </a:tc>
                <a:extLst>
                  <a:ext uri="{0D108BD9-81ED-4DB2-BD59-A6C34878D82A}">
                    <a16:rowId xmlns:a16="http://schemas.microsoft.com/office/drawing/2014/main" val="1793281099"/>
                  </a:ext>
                </a:extLst>
              </a:tr>
              <a:tr h="4150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0" i="0" u="none" strike="noStrike" kern="1200" baseline="0">
                        <a:solidFill>
                          <a:schemeClr val="tx1"/>
                        </a:solidFill>
                        <a:latin typeface="+mn-lt"/>
                      </a:endParaRPr>
                    </a:p>
                  </a:txBody>
                  <a:tcPr marL="108000" marR="36000" marT="108000"/>
                </a:tc>
                <a:tc>
                  <a:txBody>
                    <a:bodyPr/>
                    <a:lstStyle/>
                    <a:p>
                      <a:pPr marL="0" lvl="0" indent="0" algn="l" defTabSz="914400">
                        <a:lnSpc>
                          <a:spcPct val="100000"/>
                        </a:lnSpc>
                        <a:spcBef>
                          <a:spcPts val="0"/>
                        </a:spcBef>
                        <a:spcAft>
                          <a:spcPts val="0"/>
                        </a:spcAft>
                        <a:buNone/>
                        <a:tabLst/>
                        <a:defRPr/>
                      </a:pPr>
                      <a:endParaRPr lang="fi-FI" sz="1400" b="0" i="0" u="none" strike="noStrike" kern="1200" baseline="0">
                        <a:solidFill>
                          <a:schemeClr val="tx1"/>
                        </a:solidFill>
                        <a:latin typeface="Arial Black"/>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0" i="0" u="none" strike="noStrike" kern="1200" baseline="0">
                        <a:solidFill>
                          <a:schemeClr val="tx1"/>
                        </a:solidFill>
                        <a:latin typeface="Arial Black" panose="020B0604020202020204" pitchFamily="34" charset="0"/>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0" i="0" u="none" strike="noStrike" kern="1200" baseline="0">
                        <a:solidFill>
                          <a:schemeClr val="tx1"/>
                        </a:solidFill>
                        <a:latin typeface="Arial Black" panose="020B0604020202020204" pitchFamily="34" charset="0"/>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0" i="0" u="none" strike="noStrike" kern="1200" baseline="0">
                        <a:solidFill>
                          <a:schemeClr val="tx1"/>
                        </a:solidFill>
                        <a:latin typeface="Arial Black" panose="020B0604020202020204" pitchFamily="34" charset="0"/>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0" i="0" u="none" strike="noStrike" kern="1200" baseline="0">
                        <a:solidFill>
                          <a:schemeClr val="tx1"/>
                        </a:solidFill>
                        <a:latin typeface="Arial Black" panose="020B0604020202020204" pitchFamily="34" charset="0"/>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0" i="0" u="none" strike="noStrike" kern="1200" baseline="0">
                        <a:solidFill>
                          <a:schemeClr val="tx1"/>
                        </a:solidFill>
                        <a:latin typeface="Arial Black" panose="020B0604020202020204" pitchFamily="34" charset="0"/>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0" i="0" u="none" strike="noStrike" kern="1200" baseline="0">
                        <a:solidFill>
                          <a:schemeClr val="tx1"/>
                        </a:solidFill>
                        <a:latin typeface="Arial Black" panose="020B0604020202020204" pitchFamily="34" charset="0"/>
                      </a:endParaRPr>
                    </a:p>
                  </a:txBody>
                  <a:tcPr marL="108000" marR="36000" marT="108000"/>
                </a:tc>
                <a:extLst>
                  <a:ext uri="{0D108BD9-81ED-4DB2-BD59-A6C34878D82A}">
                    <a16:rowId xmlns:a16="http://schemas.microsoft.com/office/drawing/2014/main" val="3495188046"/>
                  </a:ext>
                </a:extLst>
              </a:tr>
              <a:tr h="4150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u="none" strike="noStrike" kern="1200" baseline="0"/>
                        <a:t>YHTEENSÄ:</a:t>
                      </a:r>
                      <a:endParaRPr lang="fi-FI" sz="1400" b="0" i="0" u="none" strike="noStrike" kern="1200" baseline="0">
                        <a:solidFill>
                          <a:schemeClr val="tx1"/>
                        </a:solidFill>
                        <a:latin typeface="+mn-lt"/>
                      </a:endParaRPr>
                    </a:p>
                  </a:txBody>
                  <a:tcPr marL="108000" marR="36000" marT="108000"/>
                </a:tc>
                <a:tc>
                  <a:txBody>
                    <a:bodyPr/>
                    <a:lstStyle/>
                    <a:p>
                      <a:pPr marL="0" lvl="0" indent="0" algn="l" defTabSz="914400">
                        <a:lnSpc>
                          <a:spcPct val="100000"/>
                        </a:lnSpc>
                        <a:spcBef>
                          <a:spcPts val="0"/>
                        </a:spcBef>
                        <a:spcAft>
                          <a:spcPts val="0"/>
                        </a:spcAft>
                        <a:buNone/>
                        <a:tabLst/>
                        <a:defRPr/>
                      </a:pPr>
                      <a:endParaRPr lang="fi-FI" sz="1400" b="0" i="0" u="none" strike="noStrike" kern="1200" baseline="0">
                        <a:solidFill>
                          <a:schemeClr val="tx1"/>
                        </a:solidFill>
                        <a:latin typeface="Arial Black"/>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0" i="0" u="none" strike="noStrike" kern="1200" baseline="0">
                        <a:solidFill>
                          <a:schemeClr val="tx1"/>
                        </a:solidFill>
                        <a:latin typeface="Arial Black" panose="020B0604020202020204" pitchFamily="34" charset="0"/>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0" i="0" u="none" strike="noStrike" kern="1200" baseline="0">
                        <a:solidFill>
                          <a:schemeClr val="tx1"/>
                        </a:solidFill>
                        <a:latin typeface="Arial Black" panose="020B0604020202020204" pitchFamily="34" charset="0"/>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0" i="0" u="none" strike="noStrike" kern="1200" baseline="0">
                        <a:solidFill>
                          <a:schemeClr val="tx1"/>
                        </a:solidFill>
                        <a:latin typeface="Arial Black" panose="020B0604020202020204" pitchFamily="34" charset="0"/>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0" i="0" u="none" strike="noStrike" kern="1200" baseline="0">
                        <a:solidFill>
                          <a:schemeClr val="tx1"/>
                        </a:solidFill>
                        <a:latin typeface="Arial Black" panose="020B0604020202020204" pitchFamily="34" charset="0"/>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0" i="0" u="none" strike="noStrike" kern="1200" baseline="0">
                        <a:solidFill>
                          <a:schemeClr val="tx1"/>
                        </a:solidFill>
                        <a:latin typeface="Arial Black" panose="020B0604020202020204" pitchFamily="34" charset="0"/>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0" i="0" u="none" strike="noStrike" kern="1200" baseline="0">
                        <a:solidFill>
                          <a:schemeClr val="tx1"/>
                        </a:solidFill>
                        <a:latin typeface="Arial Black" panose="020B0604020202020204" pitchFamily="34" charset="0"/>
                      </a:endParaRPr>
                    </a:p>
                  </a:txBody>
                  <a:tcPr marL="108000" marR="36000" marT="108000"/>
                </a:tc>
                <a:extLst>
                  <a:ext uri="{0D108BD9-81ED-4DB2-BD59-A6C34878D82A}">
                    <a16:rowId xmlns:a16="http://schemas.microsoft.com/office/drawing/2014/main" val="2179584313"/>
                  </a:ext>
                </a:extLst>
              </a:tr>
            </a:tbl>
          </a:graphicData>
        </a:graphic>
      </p:graphicFrame>
      <p:sp>
        <p:nvSpPr>
          <p:cNvPr id="7" name="Alatunnisteen paikkamerkki 4">
            <a:extLst>
              <a:ext uri="{FF2B5EF4-FFF2-40B4-BE49-F238E27FC236}">
                <a16:creationId xmlns:a16="http://schemas.microsoft.com/office/drawing/2014/main" id="{57B51149-4459-F143-AE26-12A71D0E4147}"/>
              </a:ext>
            </a:extLst>
          </p:cNvPr>
          <p:cNvSpPr txBox="1">
            <a:spLocks/>
          </p:cNvSpPr>
          <p:nvPr/>
        </p:nvSpPr>
        <p:spPr bwMode="auto">
          <a:xfrm>
            <a:off x="4630449" y="5448895"/>
            <a:ext cx="6579321" cy="20103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ctr" anchorCtr="0" compatLnSpc="1">
            <a:prstTxWarp prst="textNoShape">
              <a:avLst/>
            </a:prstTxWarp>
            <a:noAutofit/>
          </a:bodyPr>
          <a:lstStyle>
            <a:defPPr>
              <a:defRPr lang="fi-FI"/>
            </a:defPPr>
            <a:lvl1pPr algn="l" rtl="0" eaLnBrk="1" fontAlgn="auto" hangingPunct="1">
              <a:spcBef>
                <a:spcPts val="0"/>
              </a:spcBef>
              <a:spcAft>
                <a:spcPts val="0"/>
              </a:spcAft>
              <a:buFont typeface="Arial" panose="020B0604020202020204" pitchFamily="34" charset="0"/>
              <a:buChar char="•"/>
              <a:defRPr sz="2500"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i-FI" altLang="fi-FI"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t>*Tekijän nimi (jos tiedossa) tai tarvittava rooli. Yritys, jos ulkopuolinen resurssi</a:t>
            </a:r>
          </a:p>
        </p:txBody>
      </p:sp>
      <p:sp>
        <p:nvSpPr>
          <p:cNvPr id="8" name="Tekstiruutu 7">
            <a:extLst>
              <a:ext uri="{FF2B5EF4-FFF2-40B4-BE49-F238E27FC236}">
                <a16:creationId xmlns:a16="http://schemas.microsoft.com/office/drawing/2014/main" id="{40CA94A4-EB21-4344-A1AA-42428F77B5A9}"/>
              </a:ext>
            </a:extLst>
          </p:cNvPr>
          <p:cNvSpPr txBox="1"/>
          <p:nvPr/>
        </p:nvSpPr>
        <p:spPr>
          <a:xfrm>
            <a:off x="8981440" y="6211669"/>
            <a:ext cx="2326640" cy="577081"/>
          </a:xfrm>
          <a:prstGeom prst="rect">
            <a:avLst/>
          </a:prstGeom>
          <a:noFill/>
        </p:spPr>
        <p:txBody>
          <a:bodyPr wrap="square">
            <a:spAutoFit/>
          </a:bodyPr>
          <a:lstStyle/>
          <a:p>
            <a:r>
              <a:rPr lang="fi-FI" sz="1050" i="1"/>
              <a:t>Suunnittele resursointi aikataulun ja tehtäväkohtaisen työmääräarvion mukaan.</a:t>
            </a:r>
          </a:p>
        </p:txBody>
      </p:sp>
    </p:spTree>
    <p:extLst>
      <p:ext uri="{BB962C8B-B14F-4D97-AF65-F5344CB8AC3E}">
        <p14:creationId xmlns:p14="http://schemas.microsoft.com/office/powerpoint/2010/main" val="17157927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Otsikko 1">
            <a:extLst>
              <a:ext uri="{FF2B5EF4-FFF2-40B4-BE49-F238E27FC236}">
                <a16:creationId xmlns:a16="http://schemas.microsoft.com/office/drawing/2014/main" id="{7EDB6582-29CE-8343-A483-2318936CA17E}"/>
              </a:ext>
            </a:extLst>
          </p:cNvPr>
          <p:cNvSpPr>
            <a:spLocks noGrp="1"/>
          </p:cNvSpPr>
          <p:nvPr>
            <p:ph type="title"/>
          </p:nvPr>
        </p:nvSpPr>
        <p:spPr/>
        <p:txBody>
          <a:bodyPr/>
          <a:lstStyle/>
          <a:p>
            <a:pPr eaLnBrk="1" hangingPunct="1"/>
            <a:r>
              <a:rPr lang="fi-FI" altLang="fi-FI" sz="4000">
                <a:latin typeface="Arial Black" panose="020B0604020202020204" pitchFamily="34" charset="0"/>
              </a:rPr>
              <a:t>Rahoitus</a:t>
            </a:r>
          </a:p>
        </p:txBody>
      </p:sp>
      <p:sp>
        <p:nvSpPr>
          <p:cNvPr id="109571" name="Päivämäärän paikkamerkki 3">
            <a:extLst>
              <a:ext uri="{FF2B5EF4-FFF2-40B4-BE49-F238E27FC236}">
                <a16:creationId xmlns:a16="http://schemas.microsoft.com/office/drawing/2014/main" id="{DD1831A9-5330-FD42-AC6E-E738BBA5D9A3}"/>
              </a:ext>
            </a:extLst>
          </p:cNvPr>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buChar char="•"/>
              <a:defRPr sz="2500">
                <a:solidFill>
                  <a:schemeClr val="tx1"/>
                </a:solidFill>
                <a:latin typeface="Arial" panose="020B0604020202020204" pitchFamily="34" charset="0"/>
              </a:defRPr>
            </a:lvl1pPr>
            <a:lvl2pPr marL="742950" indent="-285750">
              <a:buFont typeface="Arial" panose="020B0604020202020204" pitchFamily="34" charset="0"/>
              <a:buChar char="•"/>
              <a:defRPr sz="2400">
                <a:solidFill>
                  <a:schemeClr val="tx1"/>
                </a:solidFill>
                <a:latin typeface="Arial" panose="020B0604020202020204" pitchFamily="34" charset="0"/>
              </a:defRPr>
            </a:lvl2pPr>
            <a:lvl3pPr marL="1143000" indent="-228600">
              <a:buFont typeface="Arial" panose="020B0604020202020204" pitchFamily="34" charset="0"/>
              <a:buChar char="•"/>
              <a:defRPr sz="2000">
                <a:solidFill>
                  <a:schemeClr val="tx1"/>
                </a:solidFill>
                <a:latin typeface="Arial" panose="020B0604020202020204" pitchFamily="34" charset="0"/>
              </a:defRPr>
            </a:lvl3pPr>
            <a:lvl4pPr marL="1600200" indent="-228600">
              <a:buFont typeface="Arial" panose="020B0604020202020204" pitchFamily="34" charset="0"/>
              <a:buChar char="•"/>
              <a:defRPr>
                <a:solidFill>
                  <a:schemeClr val="tx1"/>
                </a:solidFill>
                <a:latin typeface="Arial" panose="020B0604020202020204" pitchFamily="34" charset="0"/>
              </a:defRPr>
            </a:lvl4pPr>
            <a:lvl5pPr marL="2057400" indent="-228600">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1678F1AE-0555-3A4F-ADC9-F4021B700E43}" type="datetime1">
              <a:rPr kumimoji="0" lang="fi-FI" altLang="fi-FI"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10.2.2022</a:t>
            </a:fld>
            <a:endParaRPr kumimoji="0" lang="fi-FI" altLang="fi-FI"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9572" name="Alatunnisteen paikkamerkki 4">
            <a:extLst>
              <a:ext uri="{FF2B5EF4-FFF2-40B4-BE49-F238E27FC236}">
                <a16:creationId xmlns:a16="http://schemas.microsoft.com/office/drawing/2014/main" id="{02429780-94DB-3C49-8BBF-00C3F03A95C0}"/>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buChar char="•"/>
              <a:defRPr sz="2500">
                <a:solidFill>
                  <a:schemeClr val="tx1"/>
                </a:solidFill>
                <a:latin typeface="Arial" panose="020B0604020202020204" pitchFamily="34" charset="0"/>
              </a:defRPr>
            </a:lvl1pPr>
            <a:lvl2pPr marL="742950" indent="-285750">
              <a:buFont typeface="Arial" panose="020B0604020202020204" pitchFamily="34" charset="0"/>
              <a:buChar char="•"/>
              <a:defRPr sz="2400">
                <a:solidFill>
                  <a:schemeClr val="tx1"/>
                </a:solidFill>
                <a:latin typeface="Arial" panose="020B0604020202020204" pitchFamily="34" charset="0"/>
              </a:defRPr>
            </a:lvl2pPr>
            <a:lvl3pPr marL="1143000" indent="-228600">
              <a:buFont typeface="Arial" panose="020B0604020202020204" pitchFamily="34" charset="0"/>
              <a:buChar char="•"/>
              <a:defRPr sz="2000">
                <a:solidFill>
                  <a:schemeClr val="tx1"/>
                </a:solidFill>
                <a:latin typeface="Arial" panose="020B0604020202020204" pitchFamily="34" charset="0"/>
              </a:defRPr>
            </a:lvl3pPr>
            <a:lvl4pPr marL="1600200" indent="-228600">
              <a:buFont typeface="Arial" panose="020B0604020202020204" pitchFamily="34" charset="0"/>
              <a:buChar char="•"/>
              <a:defRPr>
                <a:solidFill>
                  <a:schemeClr val="tx1"/>
                </a:solidFill>
                <a:latin typeface="Arial" panose="020B0604020202020204" pitchFamily="34" charset="0"/>
              </a:defRPr>
            </a:lvl4pPr>
            <a:lvl5pPr marL="2057400" indent="-228600">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altLang="fi-FI"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t>Etunimi Sukunimi</a:t>
            </a:r>
          </a:p>
        </p:txBody>
      </p:sp>
      <p:sp>
        <p:nvSpPr>
          <p:cNvPr id="109573" name="Dian numeron paikkamerkki 5">
            <a:extLst>
              <a:ext uri="{FF2B5EF4-FFF2-40B4-BE49-F238E27FC236}">
                <a16:creationId xmlns:a16="http://schemas.microsoft.com/office/drawing/2014/main" id="{4404A5FE-ADCD-6F42-B4B5-3DC7960BCCD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buChar char="•"/>
              <a:defRPr sz="2500">
                <a:solidFill>
                  <a:schemeClr val="tx1"/>
                </a:solidFill>
                <a:latin typeface="Arial" panose="020B0604020202020204" pitchFamily="34" charset="0"/>
              </a:defRPr>
            </a:lvl1pPr>
            <a:lvl2pPr marL="742950" indent="-285750">
              <a:buFont typeface="Arial" panose="020B0604020202020204" pitchFamily="34" charset="0"/>
              <a:buChar char="•"/>
              <a:defRPr sz="2400">
                <a:solidFill>
                  <a:schemeClr val="tx1"/>
                </a:solidFill>
                <a:latin typeface="Arial" panose="020B0604020202020204" pitchFamily="34" charset="0"/>
              </a:defRPr>
            </a:lvl2pPr>
            <a:lvl3pPr marL="1143000" indent="-228600">
              <a:buFont typeface="Arial" panose="020B0604020202020204" pitchFamily="34" charset="0"/>
              <a:buChar char="•"/>
              <a:defRPr sz="2000">
                <a:solidFill>
                  <a:schemeClr val="tx1"/>
                </a:solidFill>
                <a:latin typeface="Arial" panose="020B0604020202020204" pitchFamily="34" charset="0"/>
              </a:defRPr>
            </a:lvl3pPr>
            <a:lvl4pPr marL="1600200" indent="-228600">
              <a:buFont typeface="Arial" panose="020B0604020202020204" pitchFamily="34" charset="0"/>
              <a:buChar char="•"/>
              <a:defRPr>
                <a:solidFill>
                  <a:schemeClr val="tx1"/>
                </a:solidFill>
                <a:latin typeface="Arial" panose="020B0604020202020204" pitchFamily="34" charset="0"/>
              </a:defRPr>
            </a:lvl4pPr>
            <a:lvl5pPr marL="2057400" indent="-228600">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F32B1CF-9DC2-E547-B9CF-29EB3A19BE48}" type="slidenum">
              <a:rPr kumimoji="0" lang="fi-FI" altLang="fi-FI" sz="13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fi-FI" altLang="fi-FI" sz="13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aphicFrame>
        <p:nvGraphicFramePr>
          <p:cNvPr id="2" name="Taulukko 1"/>
          <p:cNvGraphicFramePr>
            <a:graphicFrameLocks noGrp="1"/>
          </p:cNvGraphicFramePr>
          <p:nvPr/>
        </p:nvGraphicFramePr>
        <p:xfrm>
          <a:off x="474662" y="2368584"/>
          <a:ext cx="11217275" cy="3108960"/>
        </p:xfrm>
        <a:graphic>
          <a:graphicData uri="http://schemas.openxmlformats.org/drawingml/2006/table">
            <a:tbl>
              <a:tblPr firstRow="1" lastRow="1">
                <a:tableStyleId>{616DA210-FB5B-4158-B5E0-FEB733F419BA}</a:tableStyleId>
              </a:tblPr>
              <a:tblGrid>
                <a:gridCol w="2243455">
                  <a:extLst>
                    <a:ext uri="{9D8B030D-6E8A-4147-A177-3AD203B41FA5}">
                      <a16:colId xmlns:a16="http://schemas.microsoft.com/office/drawing/2014/main" val="337777543"/>
                    </a:ext>
                  </a:extLst>
                </a:gridCol>
                <a:gridCol w="2243455">
                  <a:extLst>
                    <a:ext uri="{9D8B030D-6E8A-4147-A177-3AD203B41FA5}">
                      <a16:colId xmlns:a16="http://schemas.microsoft.com/office/drawing/2014/main" val="2421924111"/>
                    </a:ext>
                  </a:extLst>
                </a:gridCol>
                <a:gridCol w="2243455">
                  <a:extLst>
                    <a:ext uri="{9D8B030D-6E8A-4147-A177-3AD203B41FA5}">
                      <a16:colId xmlns:a16="http://schemas.microsoft.com/office/drawing/2014/main" val="3109119557"/>
                    </a:ext>
                  </a:extLst>
                </a:gridCol>
                <a:gridCol w="2243455">
                  <a:extLst>
                    <a:ext uri="{9D8B030D-6E8A-4147-A177-3AD203B41FA5}">
                      <a16:colId xmlns:a16="http://schemas.microsoft.com/office/drawing/2014/main" val="2979707667"/>
                    </a:ext>
                  </a:extLst>
                </a:gridCol>
                <a:gridCol w="2243455">
                  <a:extLst>
                    <a:ext uri="{9D8B030D-6E8A-4147-A177-3AD203B41FA5}">
                      <a16:colId xmlns:a16="http://schemas.microsoft.com/office/drawing/2014/main" val="2366966939"/>
                    </a:ext>
                  </a:extLst>
                </a:gridCol>
              </a:tblGrid>
              <a:tr h="276912">
                <a:tc>
                  <a:txBody>
                    <a:bodyPr/>
                    <a:lstStyle/>
                    <a:p>
                      <a:r>
                        <a:rPr lang="fi-FI"/>
                        <a:t>Kustannus</a:t>
                      </a:r>
                      <a:r>
                        <a:rPr lang="fi-FI" baseline="0"/>
                        <a:t>, jolle rahoitusta tarvitaan</a:t>
                      </a:r>
                      <a:endParaRPr lang="fi-FI"/>
                    </a:p>
                  </a:txBody>
                  <a:tcPr>
                    <a:solidFill>
                      <a:schemeClr val="bg2"/>
                    </a:solidFill>
                  </a:tcPr>
                </a:tc>
                <a:tc>
                  <a:txBody>
                    <a:bodyPr/>
                    <a:lstStyle/>
                    <a:p>
                      <a:r>
                        <a:rPr lang="fi-FI"/>
                        <a:t>Rahoituslähde (myöntäjä ja rahoituksen nimi)</a:t>
                      </a:r>
                    </a:p>
                  </a:txBody>
                  <a:tcPr>
                    <a:solidFill>
                      <a:schemeClr val="bg2"/>
                    </a:solidFill>
                  </a:tcPr>
                </a:tc>
                <a:tc>
                  <a:txBody>
                    <a:bodyPr/>
                    <a:lstStyle/>
                    <a:p>
                      <a:r>
                        <a:rPr lang="fi-FI"/>
                        <a:t>Määrä</a:t>
                      </a:r>
                      <a:r>
                        <a:rPr lang="fi-FI" baseline="0"/>
                        <a:t> (€)</a:t>
                      </a:r>
                      <a:endParaRPr lang="fi-FI"/>
                    </a:p>
                  </a:txBody>
                  <a:tcPr>
                    <a:solidFill>
                      <a:schemeClr val="bg2"/>
                    </a:solidFill>
                  </a:tcPr>
                </a:tc>
                <a:tc>
                  <a:txBody>
                    <a:bodyPr/>
                    <a:lstStyle/>
                    <a:p>
                      <a:r>
                        <a:rPr lang="fi-FI"/>
                        <a:t>Ajanjakso</a:t>
                      </a:r>
                    </a:p>
                  </a:txBody>
                  <a:tcPr>
                    <a:solidFill>
                      <a:schemeClr val="bg2"/>
                    </a:solidFill>
                  </a:tcPr>
                </a:tc>
                <a:tc>
                  <a:txBody>
                    <a:bodyPr/>
                    <a:lstStyle/>
                    <a:p>
                      <a:r>
                        <a:rPr lang="fi-FI"/>
                        <a:t>Omarahoitus-osuus </a:t>
                      </a:r>
                    </a:p>
                    <a:p>
                      <a:r>
                        <a:rPr lang="fi-FI"/>
                        <a:t>(jos</a:t>
                      </a:r>
                      <a:r>
                        <a:rPr lang="fi-FI" baseline="0"/>
                        <a:t> ulkoinen)</a:t>
                      </a:r>
                      <a:endParaRPr lang="fi-FI"/>
                    </a:p>
                  </a:txBody>
                  <a:tcPr>
                    <a:solidFill>
                      <a:schemeClr val="bg2"/>
                    </a:solidFill>
                  </a:tcPr>
                </a:tc>
                <a:extLst>
                  <a:ext uri="{0D108BD9-81ED-4DB2-BD59-A6C34878D82A}">
                    <a16:rowId xmlns:a16="http://schemas.microsoft.com/office/drawing/2014/main" val="943674397"/>
                  </a:ext>
                </a:extLst>
              </a:tr>
              <a:tr h="276912">
                <a:tc>
                  <a:txBody>
                    <a:bodyPr/>
                    <a:lstStyle/>
                    <a:p>
                      <a:endParaRPr lang="fi-FI"/>
                    </a:p>
                  </a:txBody>
                  <a:tcPr/>
                </a:tc>
                <a:tc>
                  <a:txBody>
                    <a:bodyPr/>
                    <a:lstStyle/>
                    <a:p>
                      <a:endParaRPr lang="fi-FI"/>
                    </a:p>
                  </a:txBody>
                  <a:tcPr/>
                </a:tc>
                <a:tc>
                  <a:txBody>
                    <a:bodyPr/>
                    <a:lstStyle/>
                    <a:p>
                      <a:endParaRPr lang="fi-FI"/>
                    </a:p>
                  </a:txBody>
                  <a:tcPr/>
                </a:tc>
                <a:tc>
                  <a:txBody>
                    <a:bodyPr/>
                    <a:lstStyle/>
                    <a:p>
                      <a:endParaRPr lang="fi-FI"/>
                    </a:p>
                  </a:txBody>
                  <a:tcPr/>
                </a:tc>
                <a:tc>
                  <a:txBody>
                    <a:bodyPr/>
                    <a:lstStyle/>
                    <a:p>
                      <a:endParaRPr lang="fi-FI"/>
                    </a:p>
                  </a:txBody>
                  <a:tcPr/>
                </a:tc>
                <a:extLst>
                  <a:ext uri="{0D108BD9-81ED-4DB2-BD59-A6C34878D82A}">
                    <a16:rowId xmlns:a16="http://schemas.microsoft.com/office/drawing/2014/main" val="2249585806"/>
                  </a:ext>
                </a:extLst>
              </a:tr>
              <a:tr h="276912">
                <a:tc>
                  <a:txBody>
                    <a:bodyPr/>
                    <a:lstStyle/>
                    <a:p>
                      <a:endParaRPr lang="fi-FI"/>
                    </a:p>
                  </a:txBody>
                  <a:tcPr/>
                </a:tc>
                <a:tc>
                  <a:txBody>
                    <a:bodyPr/>
                    <a:lstStyle/>
                    <a:p>
                      <a:endParaRPr lang="fi-FI"/>
                    </a:p>
                  </a:txBody>
                  <a:tcPr/>
                </a:tc>
                <a:tc>
                  <a:txBody>
                    <a:bodyPr/>
                    <a:lstStyle/>
                    <a:p>
                      <a:endParaRPr lang="fi-FI"/>
                    </a:p>
                  </a:txBody>
                  <a:tcPr/>
                </a:tc>
                <a:tc>
                  <a:txBody>
                    <a:bodyPr/>
                    <a:lstStyle/>
                    <a:p>
                      <a:endParaRPr lang="fi-FI"/>
                    </a:p>
                  </a:txBody>
                  <a:tcPr/>
                </a:tc>
                <a:tc>
                  <a:txBody>
                    <a:bodyPr/>
                    <a:lstStyle/>
                    <a:p>
                      <a:endParaRPr lang="fi-FI"/>
                    </a:p>
                  </a:txBody>
                  <a:tcPr/>
                </a:tc>
                <a:extLst>
                  <a:ext uri="{0D108BD9-81ED-4DB2-BD59-A6C34878D82A}">
                    <a16:rowId xmlns:a16="http://schemas.microsoft.com/office/drawing/2014/main" val="4112238187"/>
                  </a:ext>
                </a:extLst>
              </a:tr>
              <a:tr h="276912">
                <a:tc>
                  <a:txBody>
                    <a:bodyPr/>
                    <a:lstStyle/>
                    <a:p>
                      <a:endParaRPr lang="fi-FI"/>
                    </a:p>
                  </a:txBody>
                  <a:tcPr/>
                </a:tc>
                <a:tc>
                  <a:txBody>
                    <a:bodyPr/>
                    <a:lstStyle/>
                    <a:p>
                      <a:endParaRPr lang="fi-FI"/>
                    </a:p>
                  </a:txBody>
                  <a:tcPr/>
                </a:tc>
                <a:tc>
                  <a:txBody>
                    <a:bodyPr/>
                    <a:lstStyle/>
                    <a:p>
                      <a:endParaRPr lang="fi-FI"/>
                    </a:p>
                  </a:txBody>
                  <a:tcPr/>
                </a:tc>
                <a:tc>
                  <a:txBody>
                    <a:bodyPr/>
                    <a:lstStyle/>
                    <a:p>
                      <a:endParaRPr lang="fi-FI"/>
                    </a:p>
                  </a:txBody>
                  <a:tcPr/>
                </a:tc>
                <a:tc>
                  <a:txBody>
                    <a:bodyPr/>
                    <a:lstStyle/>
                    <a:p>
                      <a:endParaRPr lang="fi-FI"/>
                    </a:p>
                  </a:txBody>
                  <a:tcPr/>
                </a:tc>
                <a:extLst>
                  <a:ext uri="{0D108BD9-81ED-4DB2-BD59-A6C34878D82A}">
                    <a16:rowId xmlns:a16="http://schemas.microsoft.com/office/drawing/2014/main" val="2210743981"/>
                  </a:ext>
                </a:extLst>
              </a:tr>
              <a:tr h="276912">
                <a:tc>
                  <a:txBody>
                    <a:bodyPr/>
                    <a:lstStyle/>
                    <a:p>
                      <a:endParaRPr lang="fi-FI"/>
                    </a:p>
                  </a:txBody>
                  <a:tcPr/>
                </a:tc>
                <a:tc>
                  <a:txBody>
                    <a:bodyPr/>
                    <a:lstStyle/>
                    <a:p>
                      <a:endParaRPr lang="fi-FI"/>
                    </a:p>
                  </a:txBody>
                  <a:tcPr/>
                </a:tc>
                <a:tc>
                  <a:txBody>
                    <a:bodyPr/>
                    <a:lstStyle/>
                    <a:p>
                      <a:endParaRPr lang="fi-FI"/>
                    </a:p>
                  </a:txBody>
                  <a:tcPr/>
                </a:tc>
                <a:tc>
                  <a:txBody>
                    <a:bodyPr/>
                    <a:lstStyle/>
                    <a:p>
                      <a:endParaRPr lang="fi-FI"/>
                    </a:p>
                  </a:txBody>
                  <a:tcPr/>
                </a:tc>
                <a:tc>
                  <a:txBody>
                    <a:bodyPr/>
                    <a:lstStyle/>
                    <a:p>
                      <a:endParaRPr lang="fi-FI"/>
                    </a:p>
                  </a:txBody>
                  <a:tcPr/>
                </a:tc>
                <a:extLst>
                  <a:ext uri="{0D108BD9-81ED-4DB2-BD59-A6C34878D82A}">
                    <a16:rowId xmlns:a16="http://schemas.microsoft.com/office/drawing/2014/main" val="325056468"/>
                  </a:ext>
                </a:extLst>
              </a:tr>
              <a:tr h="276912">
                <a:tc>
                  <a:txBody>
                    <a:bodyPr/>
                    <a:lstStyle/>
                    <a:p>
                      <a:endParaRPr lang="fi-FI"/>
                    </a:p>
                  </a:txBody>
                  <a:tcPr/>
                </a:tc>
                <a:tc>
                  <a:txBody>
                    <a:bodyPr/>
                    <a:lstStyle/>
                    <a:p>
                      <a:endParaRPr lang="fi-FI"/>
                    </a:p>
                  </a:txBody>
                  <a:tcPr/>
                </a:tc>
                <a:tc>
                  <a:txBody>
                    <a:bodyPr/>
                    <a:lstStyle/>
                    <a:p>
                      <a:endParaRPr lang="fi-FI"/>
                    </a:p>
                  </a:txBody>
                  <a:tcPr/>
                </a:tc>
                <a:tc>
                  <a:txBody>
                    <a:bodyPr/>
                    <a:lstStyle/>
                    <a:p>
                      <a:endParaRPr lang="fi-FI"/>
                    </a:p>
                  </a:txBody>
                  <a:tcPr/>
                </a:tc>
                <a:tc>
                  <a:txBody>
                    <a:bodyPr/>
                    <a:lstStyle/>
                    <a:p>
                      <a:endParaRPr lang="fi-FI"/>
                    </a:p>
                  </a:txBody>
                  <a:tcPr/>
                </a:tc>
                <a:extLst>
                  <a:ext uri="{0D108BD9-81ED-4DB2-BD59-A6C34878D82A}">
                    <a16:rowId xmlns:a16="http://schemas.microsoft.com/office/drawing/2014/main" val="3724444321"/>
                  </a:ext>
                </a:extLst>
              </a:tr>
              <a:tr h="276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a:t>Yhteensä</a:t>
                      </a:r>
                    </a:p>
                  </a:txBody>
                  <a:tcPr/>
                </a:tc>
                <a:tc>
                  <a:txBody>
                    <a:bodyPr/>
                    <a:lstStyle/>
                    <a:p>
                      <a:endParaRPr lang="fi-FI"/>
                    </a:p>
                  </a:txBody>
                  <a:tcPr/>
                </a:tc>
                <a:tc>
                  <a:txBody>
                    <a:bodyPr/>
                    <a:lstStyle/>
                    <a:p>
                      <a:endParaRPr lang="fi-FI"/>
                    </a:p>
                  </a:txBody>
                  <a:tcPr/>
                </a:tc>
                <a:tc>
                  <a:txBody>
                    <a:bodyPr/>
                    <a:lstStyle/>
                    <a:p>
                      <a:endParaRPr lang="fi-FI"/>
                    </a:p>
                  </a:txBody>
                  <a:tcPr/>
                </a:tc>
                <a:tc>
                  <a:txBody>
                    <a:bodyPr/>
                    <a:lstStyle/>
                    <a:p>
                      <a:endParaRPr lang="fi-FI"/>
                    </a:p>
                  </a:txBody>
                  <a:tcPr/>
                </a:tc>
                <a:extLst>
                  <a:ext uri="{0D108BD9-81ED-4DB2-BD59-A6C34878D82A}">
                    <a16:rowId xmlns:a16="http://schemas.microsoft.com/office/drawing/2014/main" val="2323159097"/>
                  </a:ext>
                </a:extLst>
              </a:tr>
            </a:tbl>
          </a:graphicData>
        </a:graphic>
      </p:graphicFrame>
      <p:sp>
        <p:nvSpPr>
          <p:cNvPr id="4" name="Tekstiruutu 3"/>
          <p:cNvSpPr txBox="1"/>
          <p:nvPr/>
        </p:nvSpPr>
        <p:spPr>
          <a:xfrm>
            <a:off x="457200" y="1195388"/>
            <a:ext cx="11217275" cy="923330"/>
          </a:xfrm>
          <a:prstGeom prst="rect">
            <a:avLst/>
          </a:prstGeom>
          <a:solidFill>
            <a:schemeClr val="bg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prstClr val="black"/>
                </a:solidFill>
                <a:effectLst/>
                <a:uLnTx/>
                <a:uFillTx/>
                <a:latin typeface="Arial" panose="020B0604020202020204"/>
                <a:ea typeface="+mn-ea"/>
                <a:cs typeface="+mn-cs"/>
              </a:rPr>
              <a:t>[yleistä kuvausta]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17715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orakulmio 9"/>
          <p:cNvSpPr/>
          <p:nvPr/>
        </p:nvSpPr>
        <p:spPr>
          <a:xfrm>
            <a:off x="8152482" y="0"/>
            <a:ext cx="4039518"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 name="Kuva 1" descr="Kuva, joka sisältää kohteen kartta&#10;&#10;Kuvaus luotu automaattisesti">
            <a:extLst>
              <a:ext uri="{FF2B5EF4-FFF2-40B4-BE49-F238E27FC236}">
                <a16:creationId xmlns:a16="http://schemas.microsoft.com/office/drawing/2014/main" id="{8A8B7F72-E32D-4D88-8E5E-E6E676B02F15}"/>
              </a:ext>
            </a:extLst>
          </p:cNvPr>
          <p:cNvPicPr>
            <a:picLocks noChangeAspect="1"/>
          </p:cNvPicPr>
          <p:nvPr/>
        </p:nvPicPr>
        <p:blipFill>
          <a:blip r:embed="rId3"/>
          <a:stretch>
            <a:fillRect/>
          </a:stretch>
        </p:blipFill>
        <p:spPr>
          <a:xfrm>
            <a:off x="8541979" y="1792612"/>
            <a:ext cx="2531956" cy="1423248"/>
          </a:xfrm>
          <a:prstGeom prst="rect">
            <a:avLst/>
          </a:prstGeom>
        </p:spPr>
      </p:pic>
      <p:sp>
        <p:nvSpPr>
          <p:cNvPr id="3" name="Sisällön paikkamerkki 2"/>
          <p:cNvSpPr>
            <a:spLocks noGrp="1"/>
          </p:cNvSpPr>
          <p:nvPr>
            <p:ph idx="1"/>
          </p:nvPr>
        </p:nvSpPr>
        <p:spPr>
          <a:xfrm>
            <a:off x="481781" y="1672100"/>
            <a:ext cx="7624936" cy="4979988"/>
          </a:xfrm>
        </p:spPr>
        <p:txBody>
          <a:bodyPr/>
          <a:lstStyle/>
          <a:p>
            <a:pPr marL="0" indent="0">
              <a:buNone/>
            </a:pPr>
            <a:r>
              <a:rPr lang="fi-FI" sz="1600"/>
              <a:t>Ohjelman/projektin suunnitelma päivittyy vaihteittain valmistelun edetessä ja valmistelun lopussa ohjelmasta kuvataan </a:t>
            </a:r>
            <a:r>
              <a:rPr lang="fi-FI" sz="1600" b="1"/>
              <a:t>minimissään</a:t>
            </a:r>
            <a:r>
              <a:rPr lang="fi-FI" sz="1600"/>
              <a:t> seuraavat perustiedot: </a:t>
            </a:r>
          </a:p>
          <a:p>
            <a:r>
              <a:rPr lang="fi-FI" sz="1600" b="1"/>
              <a:t>Mikä muuttuu</a:t>
            </a:r>
            <a:r>
              <a:rPr lang="fi-FI" sz="1600"/>
              <a:t>: Ohjelman/projektin tausta, strategiset lähtökohdat</a:t>
            </a:r>
            <a:r>
              <a:rPr lang="fi-FI" sz="1600">
                <a:ea typeface="+mn-lt"/>
                <a:cs typeface="+mn-lt"/>
              </a:rPr>
              <a:t>, johon ohjelmalla/projektilla vastataan</a:t>
            </a:r>
            <a:r>
              <a:rPr lang="fi-FI" sz="1600"/>
              <a:t> sekä muutospaineet (miksi ohjelma on olemassa) sekä sitä vasten visio ja tavoitetila, johon ohjelmalla pyritään</a:t>
            </a:r>
            <a:endParaRPr lang="fi-FI" sz="1600">
              <a:cs typeface="Arial"/>
            </a:endParaRPr>
          </a:p>
          <a:p>
            <a:r>
              <a:rPr lang="fi-FI" sz="1600" b="1"/>
              <a:t>Ohjelman/projektin tavoitteet (ml. strategialinkitys)</a:t>
            </a:r>
            <a:endParaRPr lang="fi-FI" sz="1600">
              <a:cs typeface="Arial"/>
            </a:endParaRPr>
          </a:p>
          <a:p>
            <a:r>
              <a:rPr lang="fi-FI" sz="1600" b="1"/>
              <a:t>Ohjelman/projektin päätuotokset </a:t>
            </a:r>
            <a:endParaRPr lang="fi-FI" sz="1600" b="1">
              <a:cs typeface="Arial"/>
            </a:endParaRPr>
          </a:p>
          <a:p>
            <a:r>
              <a:rPr lang="fi-FI" sz="1600" b="1"/>
              <a:t>Ohjelman/projektin hyödyt ja mittarit </a:t>
            </a:r>
            <a:endParaRPr lang="fi-FI" sz="1600" b="1">
              <a:cs typeface="Arial"/>
            </a:endParaRPr>
          </a:p>
          <a:p>
            <a:r>
              <a:rPr lang="fi-FI" sz="1600" b="1"/>
              <a:t>Ohjelman/projektin yhteydet ja rajaukset </a:t>
            </a:r>
            <a:r>
              <a:rPr lang="fi-FI" sz="1600"/>
              <a:t>perustoimintaan ja muuhun kehittämistoimintaan sekä muihin ohjelmiin</a:t>
            </a:r>
            <a:endParaRPr lang="fi-FI" sz="1600">
              <a:cs typeface="Arial"/>
            </a:endParaRPr>
          </a:p>
          <a:p>
            <a:r>
              <a:rPr lang="fi-FI" sz="1600" b="1"/>
              <a:t>Ohjelman/projektin toimeenpantavat kokonaisuudet tai projektit</a:t>
            </a:r>
            <a:endParaRPr lang="fi-FI" sz="1600" b="1">
              <a:cs typeface="Arial"/>
            </a:endParaRPr>
          </a:p>
          <a:p>
            <a:r>
              <a:rPr lang="fi-FI" sz="1600" b="1"/>
              <a:t>Ohjelman/projektin edellytykset</a:t>
            </a:r>
            <a:r>
              <a:rPr lang="fi-FI" sz="1600"/>
              <a:t>, jotka tulee olla tehtynä ja saatavilla </a:t>
            </a:r>
            <a:endParaRPr lang="fi-FI" sz="1600">
              <a:cs typeface="Arial"/>
            </a:endParaRPr>
          </a:p>
          <a:p>
            <a:r>
              <a:rPr lang="fi-FI" sz="1600" b="1"/>
              <a:t>Riippuvuudet</a:t>
            </a:r>
            <a:r>
              <a:rPr lang="fi-FI" sz="1600"/>
              <a:t> muuhun kehittämiseen, resursseihin ja erityisosaamiseen. </a:t>
            </a:r>
            <a:endParaRPr lang="fi-FI" sz="1600">
              <a:cs typeface="Arial"/>
            </a:endParaRPr>
          </a:p>
          <a:p>
            <a:pPr marL="0" indent="0">
              <a:buNone/>
            </a:pPr>
            <a:endParaRPr lang="fi-FI" sz="1600"/>
          </a:p>
          <a:p>
            <a:pPr marL="0" indent="0">
              <a:buNone/>
            </a:pPr>
            <a:r>
              <a:rPr lang="fi-FI" sz="1600"/>
              <a:t>Tarkennettu ohjelman/projektin suunnitelma katselmoidaan ennen käynnistämispäätöstä.</a:t>
            </a:r>
            <a:endParaRPr lang="fi-FI" sz="1600">
              <a:cs typeface="Arial"/>
            </a:endParaRPr>
          </a:p>
          <a:p>
            <a:pPr marL="0" indent="0">
              <a:buNone/>
            </a:pPr>
            <a:endParaRPr lang="fi-FI" sz="1600"/>
          </a:p>
        </p:txBody>
      </p:sp>
      <p:pic>
        <p:nvPicPr>
          <p:cNvPr id="4" name="Kuva 3"/>
          <p:cNvPicPr>
            <a:picLocks noChangeAspect="1"/>
          </p:cNvPicPr>
          <p:nvPr/>
        </p:nvPicPr>
        <p:blipFill>
          <a:blip r:embed="rId4"/>
          <a:stretch>
            <a:fillRect/>
          </a:stretch>
        </p:blipFill>
        <p:spPr>
          <a:xfrm>
            <a:off x="8795407" y="2294093"/>
            <a:ext cx="3097863" cy="1568233"/>
          </a:xfrm>
          <a:prstGeom prst="rect">
            <a:avLst/>
          </a:prstGeom>
        </p:spPr>
      </p:pic>
      <p:pic>
        <p:nvPicPr>
          <p:cNvPr id="5" name="Kuva 4"/>
          <p:cNvPicPr>
            <a:picLocks noChangeAspect="1"/>
          </p:cNvPicPr>
          <p:nvPr/>
        </p:nvPicPr>
        <p:blipFill>
          <a:blip r:embed="rId5"/>
          <a:stretch>
            <a:fillRect/>
          </a:stretch>
        </p:blipFill>
        <p:spPr>
          <a:xfrm>
            <a:off x="8335222" y="3078210"/>
            <a:ext cx="2670762" cy="1348688"/>
          </a:xfrm>
          <a:prstGeom prst="rect">
            <a:avLst/>
          </a:prstGeom>
        </p:spPr>
      </p:pic>
      <p:pic>
        <p:nvPicPr>
          <p:cNvPr id="6" name="Kuva 5"/>
          <p:cNvPicPr>
            <a:picLocks noChangeAspect="1"/>
          </p:cNvPicPr>
          <p:nvPr/>
        </p:nvPicPr>
        <p:blipFill>
          <a:blip r:embed="rId6"/>
          <a:stretch>
            <a:fillRect/>
          </a:stretch>
        </p:blipFill>
        <p:spPr>
          <a:xfrm>
            <a:off x="9287639" y="3817654"/>
            <a:ext cx="2605631" cy="1327138"/>
          </a:xfrm>
          <a:prstGeom prst="rect">
            <a:avLst/>
          </a:prstGeom>
        </p:spPr>
      </p:pic>
      <p:pic>
        <p:nvPicPr>
          <p:cNvPr id="7" name="Kuva 6"/>
          <p:cNvPicPr>
            <a:picLocks noChangeAspect="1"/>
          </p:cNvPicPr>
          <p:nvPr/>
        </p:nvPicPr>
        <p:blipFill>
          <a:blip r:embed="rId7"/>
          <a:stretch>
            <a:fillRect/>
          </a:stretch>
        </p:blipFill>
        <p:spPr>
          <a:xfrm>
            <a:off x="8320367" y="4394134"/>
            <a:ext cx="2450562" cy="1239958"/>
          </a:xfrm>
          <a:prstGeom prst="rect">
            <a:avLst/>
          </a:prstGeom>
        </p:spPr>
      </p:pic>
      <p:sp>
        <p:nvSpPr>
          <p:cNvPr id="9" name="Tekstiruutu 8"/>
          <p:cNvSpPr txBox="1"/>
          <p:nvPr/>
        </p:nvSpPr>
        <p:spPr>
          <a:xfrm>
            <a:off x="8320367" y="5903893"/>
            <a:ext cx="3762776" cy="954107"/>
          </a:xfrm>
          <a:prstGeom prst="rect">
            <a:avLst/>
          </a:prstGeom>
          <a:noFill/>
        </p:spPr>
        <p:txBody>
          <a:bodyPr wrap="square" rtlCol="0">
            <a:spAutoFit/>
          </a:bodyPr>
          <a:lstStyle/>
          <a:p>
            <a:r>
              <a:rPr lang="fi-FI" sz="1400" b="1" i="1"/>
              <a:t>Minimitiedot</a:t>
            </a:r>
            <a:r>
              <a:rPr lang="fi-FI" sz="1400" i="1"/>
              <a:t> ohjelmasta/projektista valmistelun päättyessä. Muut tiedot täydennetään ohjelman/projektin luonteen ja tavoitteen mukaan</a:t>
            </a:r>
          </a:p>
        </p:txBody>
      </p:sp>
      <p:sp>
        <p:nvSpPr>
          <p:cNvPr id="12" name="Otsikko 1"/>
          <p:cNvSpPr>
            <a:spLocks noGrp="1"/>
          </p:cNvSpPr>
          <p:nvPr>
            <p:ph type="title"/>
          </p:nvPr>
        </p:nvSpPr>
        <p:spPr>
          <a:xfrm>
            <a:off x="457200" y="407988"/>
            <a:ext cx="7625903" cy="787400"/>
          </a:xfrm>
        </p:spPr>
        <p:txBody>
          <a:bodyPr/>
          <a:lstStyle/>
          <a:p>
            <a:r>
              <a:rPr lang="fi-FI" sz="2800">
                <a:cs typeface="Arial"/>
              </a:rPr>
              <a:t>Valmisteluvaiheessa (V1) määritellään ohjelman/projektin tavoitteet, mittarit ja toimenpiteet</a:t>
            </a:r>
            <a:endParaRPr lang="fi-FI" sz="2800"/>
          </a:p>
        </p:txBody>
      </p:sp>
    </p:spTree>
    <p:extLst>
      <p:ext uri="{BB962C8B-B14F-4D97-AF65-F5344CB8AC3E}">
        <p14:creationId xmlns:p14="http://schemas.microsoft.com/office/powerpoint/2010/main" val="28823303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Otsikko 1">
            <a:extLst>
              <a:ext uri="{FF2B5EF4-FFF2-40B4-BE49-F238E27FC236}">
                <a16:creationId xmlns:a16="http://schemas.microsoft.com/office/drawing/2014/main" id="{7EDB6582-29CE-8343-A483-2318936CA17E}"/>
              </a:ext>
            </a:extLst>
          </p:cNvPr>
          <p:cNvSpPr>
            <a:spLocks noGrp="1"/>
          </p:cNvSpPr>
          <p:nvPr>
            <p:ph type="title"/>
          </p:nvPr>
        </p:nvSpPr>
        <p:spPr/>
        <p:txBody>
          <a:bodyPr/>
          <a:lstStyle/>
          <a:p>
            <a:pPr eaLnBrk="1" hangingPunct="1"/>
            <a:r>
              <a:rPr lang="fi-FI" altLang="fi-FI" sz="4000">
                <a:latin typeface="Arial Black" panose="020B0604020202020204" pitchFamily="34" charset="0"/>
              </a:rPr>
              <a:t>Suunnitellut kustannukset </a:t>
            </a:r>
            <a:br>
              <a:rPr lang="fi-FI" altLang="fi-FI" sz="4000">
                <a:latin typeface="Arial Black" panose="020B0604020202020204" pitchFamily="34" charset="0"/>
              </a:rPr>
            </a:br>
            <a:r>
              <a:rPr lang="fi-FI" altLang="fi-FI" sz="4000">
                <a:latin typeface="Arial Black" panose="020B0604020202020204" pitchFamily="34" charset="0"/>
              </a:rPr>
              <a:t>ja budjetti</a:t>
            </a:r>
          </a:p>
        </p:txBody>
      </p:sp>
      <p:sp>
        <p:nvSpPr>
          <p:cNvPr id="109571" name="Päivämäärän paikkamerkki 3">
            <a:extLst>
              <a:ext uri="{FF2B5EF4-FFF2-40B4-BE49-F238E27FC236}">
                <a16:creationId xmlns:a16="http://schemas.microsoft.com/office/drawing/2014/main" id="{DD1831A9-5330-FD42-AC6E-E738BBA5D9A3}"/>
              </a:ext>
            </a:extLst>
          </p:cNvPr>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buChar char="•"/>
              <a:defRPr sz="2500">
                <a:solidFill>
                  <a:schemeClr val="tx1"/>
                </a:solidFill>
                <a:latin typeface="Arial" panose="020B0604020202020204" pitchFamily="34" charset="0"/>
              </a:defRPr>
            </a:lvl1pPr>
            <a:lvl2pPr marL="742950" indent="-285750">
              <a:buFont typeface="Arial" panose="020B0604020202020204" pitchFamily="34" charset="0"/>
              <a:buChar char="•"/>
              <a:defRPr sz="2400">
                <a:solidFill>
                  <a:schemeClr val="tx1"/>
                </a:solidFill>
                <a:latin typeface="Arial" panose="020B0604020202020204" pitchFamily="34" charset="0"/>
              </a:defRPr>
            </a:lvl2pPr>
            <a:lvl3pPr marL="1143000" indent="-228600">
              <a:buFont typeface="Arial" panose="020B0604020202020204" pitchFamily="34" charset="0"/>
              <a:buChar char="•"/>
              <a:defRPr sz="2000">
                <a:solidFill>
                  <a:schemeClr val="tx1"/>
                </a:solidFill>
                <a:latin typeface="Arial" panose="020B0604020202020204" pitchFamily="34" charset="0"/>
              </a:defRPr>
            </a:lvl3pPr>
            <a:lvl4pPr marL="1600200" indent="-228600">
              <a:buFont typeface="Arial" panose="020B0604020202020204" pitchFamily="34" charset="0"/>
              <a:buChar char="•"/>
              <a:defRPr>
                <a:solidFill>
                  <a:schemeClr val="tx1"/>
                </a:solidFill>
                <a:latin typeface="Arial" panose="020B0604020202020204" pitchFamily="34" charset="0"/>
              </a:defRPr>
            </a:lvl4pPr>
            <a:lvl5pPr marL="2057400" indent="-228600">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1678F1AE-0555-3A4F-ADC9-F4021B700E43}" type="datetime1">
              <a:rPr kumimoji="0" lang="fi-FI" altLang="fi-FI"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10.2.2022</a:t>
            </a:fld>
            <a:endParaRPr kumimoji="0" lang="fi-FI" altLang="fi-FI"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9572" name="Alatunnisteen paikkamerkki 4">
            <a:extLst>
              <a:ext uri="{FF2B5EF4-FFF2-40B4-BE49-F238E27FC236}">
                <a16:creationId xmlns:a16="http://schemas.microsoft.com/office/drawing/2014/main" id="{02429780-94DB-3C49-8BBF-00C3F03A95C0}"/>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buChar char="•"/>
              <a:defRPr sz="2500">
                <a:solidFill>
                  <a:schemeClr val="tx1"/>
                </a:solidFill>
                <a:latin typeface="Arial" panose="020B0604020202020204" pitchFamily="34" charset="0"/>
              </a:defRPr>
            </a:lvl1pPr>
            <a:lvl2pPr marL="742950" indent="-285750">
              <a:buFont typeface="Arial" panose="020B0604020202020204" pitchFamily="34" charset="0"/>
              <a:buChar char="•"/>
              <a:defRPr sz="2400">
                <a:solidFill>
                  <a:schemeClr val="tx1"/>
                </a:solidFill>
                <a:latin typeface="Arial" panose="020B0604020202020204" pitchFamily="34" charset="0"/>
              </a:defRPr>
            </a:lvl2pPr>
            <a:lvl3pPr marL="1143000" indent="-228600">
              <a:buFont typeface="Arial" panose="020B0604020202020204" pitchFamily="34" charset="0"/>
              <a:buChar char="•"/>
              <a:defRPr sz="2000">
                <a:solidFill>
                  <a:schemeClr val="tx1"/>
                </a:solidFill>
                <a:latin typeface="Arial" panose="020B0604020202020204" pitchFamily="34" charset="0"/>
              </a:defRPr>
            </a:lvl3pPr>
            <a:lvl4pPr marL="1600200" indent="-228600">
              <a:buFont typeface="Arial" panose="020B0604020202020204" pitchFamily="34" charset="0"/>
              <a:buChar char="•"/>
              <a:defRPr>
                <a:solidFill>
                  <a:schemeClr val="tx1"/>
                </a:solidFill>
                <a:latin typeface="Arial" panose="020B0604020202020204" pitchFamily="34" charset="0"/>
              </a:defRPr>
            </a:lvl4pPr>
            <a:lvl5pPr marL="2057400" indent="-228600">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altLang="fi-FI"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t>Etunimi Sukunimi</a:t>
            </a:r>
          </a:p>
        </p:txBody>
      </p:sp>
      <p:sp>
        <p:nvSpPr>
          <p:cNvPr id="109573" name="Dian numeron paikkamerkki 5">
            <a:extLst>
              <a:ext uri="{FF2B5EF4-FFF2-40B4-BE49-F238E27FC236}">
                <a16:creationId xmlns:a16="http://schemas.microsoft.com/office/drawing/2014/main" id="{4404A5FE-ADCD-6F42-B4B5-3DC7960BCCD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buChar char="•"/>
              <a:defRPr sz="2500">
                <a:solidFill>
                  <a:schemeClr val="tx1"/>
                </a:solidFill>
                <a:latin typeface="Arial" panose="020B0604020202020204" pitchFamily="34" charset="0"/>
              </a:defRPr>
            </a:lvl1pPr>
            <a:lvl2pPr marL="742950" indent="-285750">
              <a:buFont typeface="Arial" panose="020B0604020202020204" pitchFamily="34" charset="0"/>
              <a:buChar char="•"/>
              <a:defRPr sz="2400">
                <a:solidFill>
                  <a:schemeClr val="tx1"/>
                </a:solidFill>
                <a:latin typeface="Arial" panose="020B0604020202020204" pitchFamily="34" charset="0"/>
              </a:defRPr>
            </a:lvl2pPr>
            <a:lvl3pPr marL="1143000" indent="-228600">
              <a:buFont typeface="Arial" panose="020B0604020202020204" pitchFamily="34" charset="0"/>
              <a:buChar char="•"/>
              <a:defRPr sz="2000">
                <a:solidFill>
                  <a:schemeClr val="tx1"/>
                </a:solidFill>
                <a:latin typeface="Arial" panose="020B0604020202020204" pitchFamily="34" charset="0"/>
              </a:defRPr>
            </a:lvl3pPr>
            <a:lvl4pPr marL="1600200" indent="-228600">
              <a:buFont typeface="Arial" panose="020B0604020202020204" pitchFamily="34" charset="0"/>
              <a:buChar char="•"/>
              <a:defRPr>
                <a:solidFill>
                  <a:schemeClr val="tx1"/>
                </a:solidFill>
                <a:latin typeface="Arial" panose="020B0604020202020204" pitchFamily="34" charset="0"/>
              </a:defRPr>
            </a:lvl4pPr>
            <a:lvl5pPr marL="2057400" indent="-228600">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buChar char="•"/>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F32B1CF-9DC2-E547-B9CF-29EB3A19BE48}" type="slidenum">
              <a:rPr kumimoji="0" lang="fi-FI" altLang="fi-FI" sz="13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fi-FI" altLang="fi-FI" sz="13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aphicFrame>
        <p:nvGraphicFramePr>
          <p:cNvPr id="9" name="Taulukko 8">
            <a:extLst>
              <a:ext uri="{FF2B5EF4-FFF2-40B4-BE49-F238E27FC236}">
                <a16:creationId xmlns:a16="http://schemas.microsoft.com/office/drawing/2014/main" id="{4C355431-69B0-5D49-A3B6-E0D814A6D68E}"/>
              </a:ext>
            </a:extLst>
          </p:cNvPr>
          <p:cNvGraphicFramePr>
            <a:graphicFrameLocks noGrp="1"/>
          </p:cNvGraphicFramePr>
          <p:nvPr/>
        </p:nvGraphicFramePr>
        <p:xfrm>
          <a:off x="467993" y="1971669"/>
          <a:ext cx="11206482" cy="3542962"/>
        </p:xfrm>
        <a:graphic>
          <a:graphicData uri="http://schemas.openxmlformats.org/drawingml/2006/table">
            <a:tbl>
              <a:tblPr firstRow="1">
                <a:tableStyleId>{616DA210-FB5B-4158-B5E0-FEB733F419BA}</a:tableStyleId>
              </a:tblPr>
              <a:tblGrid>
                <a:gridCol w="7065693">
                  <a:extLst>
                    <a:ext uri="{9D8B030D-6E8A-4147-A177-3AD203B41FA5}">
                      <a16:colId xmlns:a16="http://schemas.microsoft.com/office/drawing/2014/main" val="198637523"/>
                    </a:ext>
                  </a:extLst>
                </a:gridCol>
                <a:gridCol w="4140789">
                  <a:extLst>
                    <a:ext uri="{9D8B030D-6E8A-4147-A177-3AD203B41FA5}">
                      <a16:colId xmlns:a16="http://schemas.microsoft.com/office/drawing/2014/main" val="2110151426"/>
                    </a:ext>
                  </a:extLst>
                </a:gridCol>
              </a:tblGrid>
              <a:tr h="426429">
                <a:tc>
                  <a:txBody>
                    <a:bodyPr/>
                    <a:lstStyle/>
                    <a:p>
                      <a:pPr rtl="0"/>
                      <a:r>
                        <a:rPr lang="fi-FI" sz="1600" u="none" strike="noStrike" kern="1200" baseline="0"/>
                        <a:t>Kustannukset</a:t>
                      </a:r>
                      <a:endParaRPr lang="fi-FI" sz="1600" b="0" i="0" u="none" strike="noStrike" kern="1200" baseline="0">
                        <a:solidFill>
                          <a:srgbClr val="FFFFFF"/>
                        </a:solidFill>
                        <a:latin typeface="Arial Black" panose="020B0604020202020204" pitchFamily="34" charset="0"/>
                      </a:endParaRPr>
                    </a:p>
                  </a:txBody>
                  <a:tcPr marL="108000" marR="36000" marT="108000">
                    <a:solidFill>
                      <a:schemeClr val="bg2"/>
                    </a:solidFill>
                  </a:tcPr>
                </a:tc>
                <a:tc>
                  <a:txBody>
                    <a:bodyPr/>
                    <a:lstStyle/>
                    <a:p>
                      <a:pPr rtl="0"/>
                      <a:r>
                        <a:rPr lang="fi-FI" sz="1600" u="none" strike="noStrike" kern="1200" baseline="0"/>
                        <a:t>Suunniteltu €</a:t>
                      </a:r>
                      <a:endParaRPr lang="fi-FI" sz="1600" b="0" i="0" u="none" strike="noStrike" kern="1200" baseline="0">
                        <a:solidFill>
                          <a:srgbClr val="FFFFFF"/>
                        </a:solidFill>
                        <a:latin typeface="Arial Black" panose="020B0604020202020204" pitchFamily="34" charset="0"/>
                      </a:endParaRPr>
                    </a:p>
                  </a:txBody>
                  <a:tcPr marL="108000" marR="36000" marT="108000">
                    <a:solidFill>
                      <a:schemeClr val="bg2"/>
                    </a:solidFill>
                  </a:tcPr>
                </a:tc>
                <a:extLst>
                  <a:ext uri="{0D108BD9-81ED-4DB2-BD59-A6C34878D82A}">
                    <a16:rowId xmlns:a16="http://schemas.microsoft.com/office/drawing/2014/main" val="736400567"/>
                  </a:ext>
                </a:extLst>
              </a:tr>
              <a:tr h="4452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u="none" strike="noStrike" kern="1200" baseline="0"/>
                        <a:t>Sisäiset työkustannukset</a:t>
                      </a:r>
                      <a:endParaRPr lang="fi-FI" sz="1400" b="0" i="0" u="none" strike="noStrike" kern="1200" baseline="0">
                        <a:solidFill>
                          <a:schemeClr val="tx1"/>
                        </a:solidFill>
                        <a:latin typeface="+mn-lt"/>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0" i="0" u="none" strike="noStrike" kern="1200" baseline="0">
                        <a:solidFill>
                          <a:schemeClr val="tx1"/>
                        </a:solidFill>
                        <a:latin typeface="Arial Black" panose="020B0604020202020204" pitchFamily="34" charset="0"/>
                      </a:endParaRPr>
                    </a:p>
                  </a:txBody>
                  <a:tcPr marL="108000" marR="36000" marT="108000"/>
                </a:tc>
                <a:extLst>
                  <a:ext uri="{0D108BD9-81ED-4DB2-BD59-A6C34878D82A}">
                    <a16:rowId xmlns:a16="http://schemas.microsoft.com/office/drawing/2014/main" val="2281786154"/>
                  </a:ext>
                </a:extLst>
              </a:tr>
              <a:tr h="4452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u="none" strike="noStrike" kern="1200" baseline="0"/>
                        <a:t>Ulkoiset työkustannukset</a:t>
                      </a:r>
                      <a:endParaRPr lang="fi-FI" sz="1400" b="0" i="0" u="none" strike="noStrike" kern="1200" baseline="0">
                        <a:solidFill>
                          <a:schemeClr val="tx1"/>
                        </a:solidFill>
                        <a:latin typeface="+mn-lt"/>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0" i="0" u="none" strike="noStrike" kern="1200" baseline="0">
                        <a:solidFill>
                          <a:schemeClr val="tx1"/>
                        </a:solidFill>
                        <a:latin typeface="Arial Black" panose="020B0604020202020204" pitchFamily="34" charset="0"/>
                      </a:endParaRPr>
                    </a:p>
                  </a:txBody>
                  <a:tcPr marL="108000" marR="36000" marT="108000"/>
                </a:tc>
                <a:extLst>
                  <a:ext uri="{0D108BD9-81ED-4DB2-BD59-A6C34878D82A}">
                    <a16:rowId xmlns:a16="http://schemas.microsoft.com/office/drawing/2014/main" val="4000254207"/>
                  </a:ext>
                </a:extLst>
              </a:tr>
              <a:tr h="4452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u="none" strike="noStrike" kern="1200" baseline="0"/>
                        <a:t>Investoinnit ja hankinnat</a:t>
                      </a:r>
                      <a:endParaRPr lang="fi-FI" sz="1400" b="0" i="0" u="none" strike="noStrike" kern="1200" baseline="0">
                        <a:solidFill>
                          <a:schemeClr val="tx1"/>
                        </a:solidFill>
                        <a:latin typeface="+mn-lt"/>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0" i="0" u="none" strike="noStrike" kern="1200" baseline="0">
                        <a:solidFill>
                          <a:schemeClr val="tx1"/>
                        </a:solidFill>
                        <a:latin typeface="Arial Black" panose="020B0604020202020204" pitchFamily="34" charset="0"/>
                      </a:endParaRPr>
                    </a:p>
                  </a:txBody>
                  <a:tcPr marL="108000" marR="36000" marT="108000"/>
                </a:tc>
                <a:extLst>
                  <a:ext uri="{0D108BD9-81ED-4DB2-BD59-A6C34878D82A}">
                    <a16:rowId xmlns:a16="http://schemas.microsoft.com/office/drawing/2014/main" val="2521449974"/>
                  </a:ext>
                </a:extLst>
              </a:tr>
              <a:tr h="4452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u="none" strike="noStrike" kern="1200" baseline="0"/>
                        <a:t>Muut kulut</a:t>
                      </a:r>
                      <a:endParaRPr lang="fi-FI" sz="1400" b="0" i="0" u="none" strike="noStrike" kern="1200" baseline="0">
                        <a:solidFill>
                          <a:schemeClr val="tx1"/>
                        </a:solidFill>
                        <a:latin typeface="+mn-lt"/>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0" i="0" u="none" strike="noStrike" kern="1200" baseline="0">
                        <a:solidFill>
                          <a:schemeClr val="tx1"/>
                        </a:solidFill>
                        <a:latin typeface="Arial Black" panose="020B0604020202020204" pitchFamily="34" charset="0"/>
                      </a:endParaRPr>
                    </a:p>
                  </a:txBody>
                  <a:tcPr marL="108000" marR="36000" marT="108000"/>
                </a:tc>
                <a:extLst>
                  <a:ext uri="{0D108BD9-81ED-4DB2-BD59-A6C34878D82A}">
                    <a16:rowId xmlns:a16="http://schemas.microsoft.com/office/drawing/2014/main" val="269699296"/>
                  </a:ext>
                </a:extLst>
              </a:tr>
              <a:tr h="4452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u="none" strike="noStrike" kern="1200" baseline="0"/>
                        <a:t>Mahdollinen riskivaraus</a:t>
                      </a:r>
                      <a:endParaRPr lang="fi-FI" sz="1400" b="0" i="0" u="none" strike="noStrike" kern="1200" baseline="0">
                        <a:solidFill>
                          <a:schemeClr val="tx1"/>
                        </a:solidFill>
                        <a:latin typeface="+mn-lt"/>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0" i="0" u="none" strike="noStrike" kern="1200" baseline="0">
                        <a:solidFill>
                          <a:schemeClr val="tx1"/>
                        </a:solidFill>
                        <a:latin typeface="Arial Black" panose="020B0604020202020204" pitchFamily="34" charset="0"/>
                      </a:endParaRPr>
                    </a:p>
                  </a:txBody>
                  <a:tcPr marL="108000" marR="36000" marT="108000"/>
                </a:tc>
                <a:extLst>
                  <a:ext uri="{0D108BD9-81ED-4DB2-BD59-A6C34878D82A}">
                    <a16:rowId xmlns:a16="http://schemas.microsoft.com/office/drawing/2014/main" val="3252940426"/>
                  </a:ext>
                </a:extLst>
              </a:tr>
              <a:tr h="4452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0" i="0" u="none" strike="noStrike" kern="1200" baseline="0">
                        <a:solidFill>
                          <a:schemeClr val="tx1"/>
                        </a:solidFill>
                        <a:latin typeface="+mn-lt"/>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0" i="0" u="none" strike="noStrike" kern="1200" baseline="0">
                        <a:solidFill>
                          <a:schemeClr val="tx1"/>
                        </a:solidFill>
                        <a:latin typeface="Arial Black" panose="020B0604020202020204" pitchFamily="34" charset="0"/>
                      </a:endParaRPr>
                    </a:p>
                  </a:txBody>
                  <a:tcPr marL="108000" marR="36000" marT="108000"/>
                </a:tc>
                <a:extLst>
                  <a:ext uri="{0D108BD9-81ED-4DB2-BD59-A6C34878D82A}">
                    <a16:rowId xmlns:a16="http://schemas.microsoft.com/office/drawing/2014/main" val="3495188046"/>
                  </a:ext>
                </a:extLst>
              </a:tr>
              <a:tr h="4452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u="none" strike="noStrike" kern="1200" baseline="0"/>
                        <a:t>OHJELMAN BUDJETTI YHTEENSÄ:</a:t>
                      </a:r>
                      <a:endParaRPr lang="fi-FI" sz="1400" b="0" i="0" u="none" strike="noStrike" kern="1200" baseline="0">
                        <a:solidFill>
                          <a:schemeClr val="tx1"/>
                        </a:solidFill>
                        <a:latin typeface="+mn-lt"/>
                      </a:endParaRPr>
                    </a:p>
                  </a:txBody>
                  <a:tcPr marL="108000" marR="36000" marT="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0" i="0" u="none" strike="noStrike" kern="1200" baseline="0">
                        <a:solidFill>
                          <a:schemeClr val="tx1"/>
                        </a:solidFill>
                        <a:latin typeface="Arial Black" panose="020B0604020202020204" pitchFamily="34" charset="0"/>
                      </a:endParaRPr>
                    </a:p>
                  </a:txBody>
                  <a:tcPr marL="108000" marR="36000" marT="108000"/>
                </a:tc>
                <a:extLst>
                  <a:ext uri="{0D108BD9-81ED-4DB2-BD59-A6C34878D82A}">
                    <a16:rowId xmlns:a16="http://schemas.microsoft.com/office/drawing/2014/main" val="2179584313"/>
                  </a:ext>
                </a:extLst>
              </a:tr>
            </a:tbl>
          </a:graphicData>
        </a:graphic>
      </p:graphicFrame>
    </p:spTree>
    <p:extLst>
      <p:ext uri="{BB962C8B-B14F-4D97-AF65-F5344CB8AC3E}">
        <p14:creationId xmlns:p14="http://schemas.microsoft.com/office/powerpoint/2010/main" val="3321210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orakulmio 11"/>
          <p:cNvSpPr/>
          <p:nvPr/>
        </p:nvSpPr>
        <p:spPr>
          <a:xfrm>
            <a:off x="8152482" y="0"/>
            <a:ext cx="4039518"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title"/>
          </p:nvPr>
        </p:nvSpPr>
        <p:spPr>
          <a:xfrm>
            <a:off x="457200" y="407988"/>
            <a:ext cx="7581818" cy="787400"/>
          </a:xfrm>
        </p:spPr>
        <p:txBody>
          <a:bodyPr/>
          <a:lstStyle/>
          <a:p>
            <a:r>
              <a:rPr lang="fi-FI" sz="2800"/>
              <a:t>Suunnittelua tukevat tiedot</a:t>
            </a:r>
          </a:p>
        </p:txBody>
      </p:sp>
      <p:sp>
        <p:nvSpPr>
          <p:cNvPr id="3" name="Sisällön paikkamerkki 2"/>
          <p:cNvSpPr>
            <a:spLocks noGrp="1"/>
          </p:cNvSpPr>
          <p:nvPr>
            <p:ph idx="1"/>
          </p:nvPr>
        </p:nvSpPr>
        <p:spPr>
          <a:xfrm>
            <a:off x="457200" y="1354986"/>
            <a:ext cx="7185992" cy="4979988"/>
          </a:xfrm>
        </p:spPr>
        <p:txBody>
          <a:bodyPr/>
          <a:lstStyle/>
          <a:p>
            <a:pPr marL="0" indent="0">
              <a:buNone/>
            </a:pPr>
            <a:r>
              <a:rPr lang="fi-FI" sz="1600"/>
              <a:t>Ohjelman/projektin luonteesta ja muutoksen laajuudesta ja voimakkuudesta riippuen valmisteluvaiheen aikana tulee valmistua myös suunnitelmia resursointiin ja sidosryhmiin ja riskienhallintaan liittyen.  </a:t>
            </a:r>
          </a:p>
          <a:p>
            <a:pPr fontAlgn="auto">
              <a:spcBef>
                <a:spcPts val="0"/>
              </a:spcBef>
              <a:spcAft>
                <a:spcPts val="0"/>
              </a:spcAft>
              <a:defRPr/>
            </a:pPr>
            <a:r>
              <a:rPr lang="fi-FI" sz="1600" b="1"/>
              <a:t>Aikataulutus: </a:t>
            </a:r>
            <a:r>
              <a:rPr lang="fi-FI" sz="1600"/>
              <a:t>eri toimenpidekokonaisuuksien eteneminen koko valtuustokauden aikana sekä tarvittaessa vuosisuunnittelu eri toimenpidekokonaisuuksien etenemisestä kuukausittain </a:t>
            </a:r>
            <a:endParaRPr lang="fi-FI" sz="1600">
              <a:cs typeface="Arial"/>
            </a:endParaRPr>
          </a:p>
          <a:p>
            <a:pPr fontAlgn="auto">
              <a:spcBef>
                <a:spcPts val="0"/>
              </a:spcBef>
              <a:spcAft>
                <a:spcPts val="0"/>
              </a:spcAft>
              <a:defRPr/>
            </a:pPr>
            <a:r>
              <a:rPr lang="fi-FI" sz="1600" b="1"/>
              <a:t>Resursointi</a:t>
            </a:r>
            <a:r>
              <a:rPr lang="fi-FI" sz="1600"/>
              <a:t>: haluttujen tuotosten edellyttämät panokset kuten rahoitusmalli ja –instrumentit, tarvittavat osaamiset ja henkilöresursointimalli, rekrytoinnit ja kumppanuudet</a:t>
            </a:r>
            <a:endParaRPr lang="fi-FI" sz="1600">
              <a:cs typeface="Arial"/>
            </a:endParaRPr>
          </a:p>
          <a:p>
            <a:pPr fontAlgn="auto">
              <a:spcBef>
                <a:spcPts val="0"/>
              </a:spcBef>
              <a:spcAft>
                <a:spcPts val="0"/>
              </a:spcAft>
              <a:defRPr/>
            </a:pPr>
            <a:r>
              <a:rPr lang="fi-FI" sz="1600" b="1"/>
              <a:t>Sidosryhmät: </a:t>
            </a:r>
            <a:r>
              <a:rPr lang="fi-FI" sz="1600"/>
              <a:t>tuotoksen kohderyhmien kuvaaminen, toteutukseen osallistuvien sisäisten ja ulkoisten organisaatioiden ja kansallisten ja kansainvälisten kumppaneiden tunnistaminen, vaikuttavuuden arviointi ja sitouttaminen. Esimerkiksi arviointia </a:t>
            </a:r>
            <a:r>
              <a:rPr lang="fi-FI" sz="1600">
                <a:ea typeface="+mn-lt"/>
                <a:cs typeface="+mn-lt"/>
              </a:rPr>
              <a:t>onko lisäarvoa, jos ohjelma/ projekti toteutetaan osin tai kokonaan yhteistyössä kansainvälisen yhteistyökumppanin kanssa.</a:t>
            </a:r>
            <a:endParaRPr lang="fi-FI" sz="1600">
              <a:cs typeface="Arial"/>
            </a:endParaRPr>
          </a:p>
          <a:p>
            <a:pPr fontAlgn="auto">
              <a:spcBef>
                <a:spcPts val="0"/>
              </a:spcBef>
              <a:spcAft>
                <a:spcPts val="0"/>
              </a:spcAft>
              <a:defRPr/>
            </a:pPr>
            <a:r>
              <a:rPr lang="fi-FI" sz="1600" b="1"/>
              <a:t>Riskienhallinta</a:t>
            </a:r>
            <a:r>
              <a:rPr lang="fi-FI" sz="1600"/>
              <a:t>: aikatauluun, kustannuksiin ja laajuuteen vaikuttavat/tekniset riskit ja niiden todennäköisyys ja vaikuttavuus sekä tärkeimmät toimenpiteet riskien hallinnoimiseksi, estämiseksi, minimoimiseksi tai poistamiseksi. </a:t>
            </a:r>
            <a:endParaRPr lang="fi-FI" sz="1600">
              <a:cs typeface="Arial"/>
            </a:endParaRPr>
          </a:p>
          <a:p>
            <a:pPr fontAlgn="auto">
              <a:spcBef>
                <a:spcPts val="0"/>
              </a:spcBef>
              <a:spcAft>
                <a:spcPts val="0"/>
              </a:spcAft>
              <a:defRPr/>
            </a:pPr>
            <a:endParaRPr lang="fi-FI" sz="1600">
              <a:solidFill>
                <a:prstClr val="black"/>
              </a:solidFill>
            </a:endParaRPr>
          </a:p>
          <a:p>
            <a:pPr fontAlgn="auto">
              <a:spcBef>
                <a:spcPts val="0"/>
              </a:spcBef>
              <a:spcAft>
                <a:spcPts val="0"/>
              </a:spcAft>
              <a:defRPr/>
            </a:pPr>
            <a:endParaRPr lang="fi-FI" sz="1600">
              <a:solidFill>
                <a:prstClr val="black"/>
              </a:solidFill>
            </a:endParaRPr>
          </a:p>
          <a:p>
            <a:endParaRPr lang="fi-FI" sz="1600"/>
          </a:p>
        </p:txBody>
      </p:sp>
      <p:grpSp>
        <p:nvGrpSpPr>
          <p:cNvPr id="9" name="Ryhmä 8"/>
          <p:cNvGrpSpPr/>
          <p:nvPr/>
        </p:nvGrpSpPr>
        <p:grpSpPr>
          <a:xfrm>
            <a:off x="8382000" y="110823"/>
            <a:ext cx="3698276" cy="5918157"/>
            <a:chOff x="8212377" y="155211"/>
            <a:chExt cx="3867899" cy="6437638"/>
          </a:xfrm>
        </p:grpSpPr>
        <p:pic>
          <p:nvPicPr>
            <p:cNvPr id="4" name="Kuva 3"/>
            <p:cNvPicPr>
              <a:picLocks noChangeAspect="1"/>
            </p:cNvPicPr>
            <p:nvPr/>
          </p:nvPicPr>
          <p:blipFill>
            <a:blip r:embed="rId2"/>
            <a:stretch>
              <a:fillRect/>
            </a:stretch>
          </p:blipFill>
          <p:spPr>
            <a:xfrm>
              <a:off x="8212377" y="155211"/>
              <a:ext cx="2906783" cy="1608198"/>
            </a:xfrm>
            <a:prstGeom prst="rect">
              <a:avLst/>
            </a:prstGeom>
          </p:spPr>
        </p:pic>
        <p:pic>
          <p:nvPicPr>
            <p:cNvPr id="5" name="Kuva 4"/>
            <p:cNvPicPr>
              <a:picLocks noChangeAspect="1"/>
            </p:cNvPicPr>
            <p:nvPr/>
          </p:nvPicPr>
          <p:blipFill>
            <a:blip r:embed="rId3"/>
            <a:stretch>
              <a:fillRect/>
            </a:stretch>
          </p:blipFill>
          <p:spPr>
            <a:xfrm>
              <a:off x="9288586" y="1256693"/>
              <a:ext cx="2791690" cy="1551831"/>
            </a:xfrm>
            <a:prstGeom prst="rect">
              <a:avLst/>
            </a:prstGeom>
          </p:spPr>
        </p:pic>
        <p:pic>
          <p:nvPicPr>
            <p:cNvPr id="6" name="Kuva 5"/>
            <p:cNvPicPr>
              <a:picLocks noChangeAspect="1"/>
            </p:cNvPicPr>
            <p:nvPr/>
          </p:nvPicPr>
          <p:blipFill>
            <a:blip r:embed="rId4"/>
            <a:stretch>
              <a:fillRect/>
            </a:stretch>
          </p:blipFill>
          <p:spPr>
            <a:xfrm>
              <a:off x="8323713" y="2268593"/>
              <a:ext cx="2414472" cy="1371027"/>
            </a:xfrm>
            <a:prstGeom prst="rect">
              <a:avLst/>
            </a:prstGeom>
          </p:spPr>
        </p:pic>
        <p:pic>
          <p:nvPicPr>
            <p:cNvPr id="7" name="Kuva 6"/>
            <p:cNvPicPr>
              <a:picLocks noChangeAspect="1"/>
            </p:cNvPicPr>
            <p:nvPr/>
          </p:nvPicPr>
          <p:blipFill>
            <a:blip r:embed="rId5"/>
            <a:stretch>
              <a:fillRect/>
            </a:stretch>
          </p:blipFill>
          <p:spPr>
            <a:xfrm>
              <a:off x="9217439" y="2631005"/>
              <a:ext cx="2639695" cy="1492296"/>
            </a:xfrm>
            <a:prstGeom prst="rect">
              <a:avLst/>
            </a:prstGeom>
          </p:spPr>
        </p:pic>
        <p:pic>
          <p:nvPicPr>
            <p:cNvPr id="8" name="Kuva 7"/>
            <p:cNvPicPr>
              <a:picLocks noChangeAspect="1"/>
            </p:cNvPicPr>
            <p:nvPr/>
          </p:nvPicPr>
          <p:blipFill>
            <a:blip r:embed="rId6"/>
            <a:stretch>
              <a:fillRect/>
            </a:stretch>
          </p:blipFill>
          <p:spPr>
            <a:xfrm>
              <a:off x="8490446" y="2954106"/>
              <a:ext cx="3012117" cy="1695123"/>
            </a:xfrm>
            <a:prstGeom prst="rect">
              <a:avLst/>
            </a:prstGeom>
          </p:spPr>
        </p:pic>
        <p:pic>
          <p:nvPicPr>
            <p:cNvPr id="11" name="Kuva 10"/>
            <p:cNvPicPr>
              <a:picLocks noChangeAspect="1"/>
            </p:cNvPicPr>
            <p:nvPr/>
          </p:nvPicPr>
          <p:blipFill>
            <a:blip r:embed="rId7"/>
            <a:stretch>
              <a:fillRect/>
            </a:stretch>
          </p:blipFill>
          <p:spPr>
            <a:xfrm>
              <a:off x="8885118" y="3891324"/>
              <a:ext cx="3019480" cy="1695616"/>
            </a:xfrm>
            <a:prstGeom prst="rect">
              <a:avLst/>
            </a:prstGeom>
          </p:spPr>
        </p:pic>
        <p:pic>
          <p:nvPicPr>
            <p:cNvPr id="10" name="Kuva 9"/>
            <p:cNvPicPr>
              <a:picLocks noChangeAspect="1"/>
            </p:cNvPicPr>
            <p:nvPr/>
          </p:nvPicPr>
          <p:blipFill>
            <a:blip r:embed="rId8"/>
            <a:stretch>
              <a:fillRect/>
            </a:stretch>
          </p:blipFill>
          <p:spPr>
            <a:xfrm>
              <a:off x="8490446" y="4937533"/>
              <a:ext cx="2933984" cy="1655316"/>
            </a:xfrm>
            <a:prstGeom prst="rect">
              <a:avLst/>
            </a:prstGeom>
          </p:spPr>
        </p:pic>
      </p:grpSp>
      <p:sp>
        <p:nvSpPr>
          <p:cNvPr id="13" name="Tekstiruutu 12"/>
          <p:cNvSpPr txBox="1"/>
          <p:nvPr/>
        </p:nvSpPr>
        <p:spPr>
          <a:xfrm>
            <a:off x="8317500" y="6073364"/>
            <a:ext cx="3987964" cy="523220"/>
          </a:xfrm>
          <a:prstGeom prst="rect">
            <a:avLst/>
          </a:prstGeom>
          <a:noFill/>
        </p:spPr>
        <p:txBody>
          <a:bodyPr wrap="square" rtlCol="0">
            <a:spAutoFit/>
          </a:bodyPr>
          <a:lstStyle/>
          <a:p>
            <a:r>
              <a:rPr lang="fi-FI" sz="1400" b="1" i="1"/>
              <a:t>Suunnittelua tukevat tiedot </a:t>
            </a:r>
            <a:r>
              <a:rPr lang="fi-FI" sz="1400" i="1"/>
              <a:t>ohjelmasta valmistelun päättyessä</a:t>
            </a:r>
          </a:p>
        </p:txBody>
      </p:sp>
    </p:spTree>
    <p:extLst>
      <p:ext uri="{BB962C8B-B14F-4D97-AF65-F5344CB8AC3E}">
        <p14:creationId xmlns:p14="http://schemas.microsoft.com/office/powerpoint/2010/main" val="87244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999CE82-CB09-43F0-A162-C35BA59E2CC4}"/>
              </a:ext>
            </a:extLst>
          </p:cNvPr>
          <p:cNvSpPr>
            <a:spLocks noGrp="1"/>
          </p:cNvSpPr>
          <p:nvPr>
            <p:ph type="title"/>
          </p:nvPr>
        </p:nvSpPr>
        <p:spPr/>
        <p:txBody>
          <a:bodyPr/>
          <a:lstStyle/>
          <a:p>
            <a:r>
              <a:rPr lang="fi-FI" sz="2400" b="1" i="1">
                <a:effectLst/>
                <a:latin typeface="Segoe UI" panose="020B0502040204020203" pitchFamily="34" charset="0"/>
              </a:rPr>
              <a:t>Tekninen ohje: Kullakin kalvolla on yleisohje sivun alareunassa sekä tarkemmat ohjeet muistiinpanot -kentässä. Poista ne, kun et enää niitä tarvitse. </a:t>
            </a:r>
            <a:br>
              <a:rPr lang="fi-FI" sz="2400" b="1" i="1">
                <a:effectLst/>
                <a:latin typeface="Segoe UI" panose="020B0502040204020203" pitchFamily="34" charset="0"/>
              </a:rPr>
            </a:br>
            <a:endParaRPr lang="fi-FI" sz="2400"/>
          </a:p>
        </p:txBody>
      </p:sp>
      <p:sp>
        <p:nvSpPr>
          <p:cNvPr id="3" name="Sisällön paikkamerkki 2">
            <a:extLst>
              <a:ext uri="{FF2B5EF4-FFF2-40B4-BE49-F238E27FC236}">
                <a16:creationId xmlns:a16="http://schemas.microsoft.com/office/drawing/2014/main" id="{15E246A3-751E-44FB-861C-21D948124B59}"/>
              </a:ext>
            </a:extLst>
          </p:cNvPr>
          <p:cNvSpPr>
            <a:spLocks noGrp="1"/>
          </p:cNvSpPr>
          <p:nvPr>
            <p:ph idx="1"/>
          </p:nvPr>
        </p:nvSpPr>
        <p:spPr/>
        <p:txBody>
          <a:bodyPr/>
          <a:lstStyle/>
          <a:p>
            <a:endParaRPr lang="fi-FI"/>
          </a:p>
        </p:txBody>
      </p:sp>
      <p:pic>
        <p:nvPicPr>
          <p:cNvPr id="5" name="Kuva 4">
            <a:extLst>
              <a:ext uri="{FF2B5EF4-FFF2-40B4-BE49-F238E27FC236}">
                <a16:creationId xmlns:a16="http://schemas.microsoft.com/office/drawing/2014/main" id="{56F47640-5E16-4C85-A0CB-E29B61A4BAF1}"/>
              </a:ext>
            </a:extLst>
          </p:cNvPr>
          <p:cNvPicPr>
            <a:picLocks noChangeAspect="1"/>
          </p:cNvPicPr>
          <p:nvPr/>
        </p:nvPicPr>
        <p:blipFill>
          <a:blip r:embed="rId2"/>
          <a:stretch>
            <a:fillRect/>
          </a:stretch>
        </p:blipFill>
        <p:spPr>
          <a:xfrm>
            <a:off x="457200" y="1159738"/>
            <a:ext cx="9075174" cy="5054462"/>
          </a:xfrm>
          <a:prstGeom prst="rect">
            <a:avLst/>
          </a:prstGeom>
        </p:spPr>
      </p:pic>
      <p:sp>
        <p:nvSpPr>
          <p:cNvPr id="6" name="Ellipsi 5">
            <a:extLst>
              <a:ext uri="{FF2B5EF4-FFF2-40B4-BE49-F238E27FC236}">
                <a16:creationId xmlns:a16="http://schemas.microsoft.com/office/drawing/2014/main" id="{ACF2A397-D90F-4830-BD17-4DCCEFA952BF}"/>
              </a:ext>
            </a:extLst>
          </p:cNvPr>
          <p:cNvSpPr/>
          <p:nvPr/>
        </p:nvSpPr>
        <p:spPr>
          <a:xfrm>
            <a:off x="5862181" y="4622104"/>
            <a:ext cx="2567835" cy="7640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Ellipsi 6">
            <a:extLst>
              <a:ext uri="{FF2B5EF4-FFF2-40B4-BE49-F238E27FC236}">
                <a16:creationId xmlns:a16="http://schemas.microsoft.com/office/drawing/2014/main" id="{1B643580-85AC-4157-A25C-2A57010B409E}"/>
              </a:ext>
            </a:extLst>
          </p:cNvPr>
          <p:cNvSpPr/>
          <p:nvPr/>
        </p:nvSpPr>
        <p:spPr>
          <a:xfrm>
            <a:off x="1855940" y="5412875"/>
            <a:ext cx="7676434" cy="7640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975813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a:t>[Ohjelman/projektin nimi]</a:t>
            </a:r>
          </a:p>
        </p:txBody>
      </p:sp>
      <p:sp>
        <p:nvSpPr>
          <p:cNvPr id="3" name="Tekstin paikkamerkki 2"/>
          <p:cNvSpPr>
            <a:spLocks noGrp="1"/>
          </p:cNvSpPr>
          <p:nvPr>
            <p:ph type="body" sz="quarter" idx="13"/>
          </p:nvPr>
        </p:nvSpPr>
        <p:spPr/>
        <p:txBody>
          <a:bodyPr/>
          <a:lstStyle/>
          <a:p>
            <a:r>
              <a:rPr lang="fi-FI" sz="2000"/>
              <a:t>Toimeksiantaja ja päivämäärä:</a:t>
            </a:r>
          </a:p>
          <a:p>
            <a:endParaRPr lang="fi-FI" sz="2000"/>
          </a:p>
          <a:p>
            <a:r>
              <a:rPr lang="fi-FI" sz="2000"/>
              <a:t>Vastuuorganisaatio:</a:t>
            </a:r>
          </a:p>
          <a:p>
            <a:r>
              <a:rPr lang="fi-FI" sz="2000"/>
              <a:t>Omistaja: </a:t>
            </a:r>
          </a:p>
          <a:p>
            <a:r>
              <a:rPr lang="fi-FI" sz="2000"/>
              <a:t>Ohjelmajohtaja/projektipäällikkö: </a:t>
            </a:r>
          </a:p>
          <a:p>
            <a:endParaRPr lang="fi-FI" sz="2000"/>
          </a:p>
          <a:p>
            <a:r>
              <a:rPr lang="fi-FI" sz="2000"/>
              <a:t>Versio ja päivämäärä:  </a:t>
            </a:r>
          </a:p>
          <a:p>
            <a:endParaRPr lang="fi-FI"/>
          </a:p>
        </p:txBody>
      </p:sp>
    </p:spTree>
    <p:extLst>
      <p:ext uri="{BB962C8B-B14F-4D97-AF65-F5344CB8AC3E}">
        <p14:creationId xmlns:p14="http://schemas.microsoft.com/office/powerpoint/2010/main" val="1449006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p:txBody>
          <a:bodyPr/>
          <a:lstStyle/>
          <a:p>
            <a:r>
              <a:rPr lang="fi-FI"/>
              <a:t>Sisällysluettelo</a:t>
            </a:r>
          </a:p>
        </p:txBody>
      </p:sp>
      <p:sp>
        <p:nvSpPr>
          <p:cNvPr id="5" name="Sisällön paikkamerkki 4"/>
          <p:cNvSpPr>
            <a:spLocks noGrp="1"/>
          </p:cNvSpPr>
          <p:nvPr>
            <p:ph sz="half" idx="1"/>
          </p:nvPr>
        </p:nvSpPr>
        <p:spPr/>
        <p:txBody>
          <a:bodyPr/>
          <a:lstStyle/>
          <a:p>
            <a:r>
              <a:rPr lang="fi-FI" sz="2400"/>
              <a:t>Mikä muuttuu? </a:t>
            </a:r>
          </a:p>
          <a:p>
            <a:r>
              <a:rPr lang="fi-FI" sz="2400"/>
              <a:t>Keskeiset tavoitteet, tuotokset, hyödyt ja rajaukset</a:t>
            </a:r>
          </a:p>
          <a:p>
            <a:r>
              <a:rPr lang="fi-FI" sz="2400"/>
              <a:t>Toimeenpantavat kokonaisuudet</a:t>
            </a:r>
          </a:p>
          <a:p>
            <a:r>
              <a:rPr lang="fi-FI" sz="2400"/>
              <a:t>Edellytykset ja riippuvuudet</a:t>
            </a:r>
          </a:p>
          <a:p>
            <a:r>
              <a:rPr lang="fi-FI" sz="2400"/>
              <a:t>Tiekartta ja eteneminen</a:t>
            </a:r>
          </a:p>
          <a:p>
            <a:r>
              <a:rPr lang="fi-FI" sz="2400"/>
              <a:t>Vastuuorganisaatio</a:t>
            </a:r>
          </a:p>
          <a:p>
            <a:r>
              <a:rPr lang="fi-FI" sz="2400"/>
              <a:t>Ohjausryhmä, projektiryhmä ja sidosryhmät</a:t>
            </a:r>
          </a:p>
          <a:p>
            <a:r>
              <a:rPr lang="fi-FI" sz="2400"/>
              <a:t>Riskienhallinta</a:t>
            </a:r>
          </a:p>
          <a:p>
            <a:endParaRPr lang="fi-FI" sz="2400"/>
          </a:p>
          <a:p>
            <a:r>
              <a:rPr lang="fi-FI" sz="2400"/>
              <a:t>Liitteet</a:t>
            </a:r>
          </a:p>
        </p:txBody>
      </p:sp>
      <p:sp>
        <p:nvSpPr>
          <p:cNvPr id="2" name="Kuvan paikkamerkki 1"/>
          <p:cNvSpPr>
            <a:spLocks noGrp="1"/>
          </p:cNvSpPr>
          <p:nvPr>
            <p:ph type="pic" sz="quarter" idx="13"/>
          </p:nvPr>
        </p:nvSpPr>
        <p:spPr/>
      </p:sp>
    </p:spTree>
    <p:extLst>
      <p:ext uri="{BB962C8B-B14F-4D97-AF65-F5344CB8AC3E}">
        <p14:creationId xmlns:p14="http://schemas.microsoft.com/office/powerpoint/2010/main" val="1123395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Mikä muuttuu?</a:t>
            </a:r>
            <a:br>
              <a:rPr lang="fi-FI"/>
            </a:br>
            <a:endParaRPr lang="fi-FI"/>
          </a:p>
        </p:txBody>
      </p:sp>
      <p:sp>
        <p:nvSpPr>
          <p:cNvPr id="5" name="Tekstiruutu 4"/>
          <p:cNvSpPr txBox="1"/>
          <p:nvPr/>
        </p:nvSpPr>
        <p:spPr>
          <a:xfrm>
            <a:off x="614596" y="1241744"/>
            <a:ext cx="50641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prstClr val="black"/>
                </a:solidFill>
                <a:effectLst/>
                <a:uLnTx/>
                <a:uFillTx/>
                <a:latin typeface="Arial" panose="020B0604020202020204"/>
                <a:ea typeface="+mn-ea"/>
                <a:cs typeface="+mn-cs"/>
              </a:rPr>
              <a:t>LÄHTÖKOHDAT JA MUUTOSPAINEET 2021</a:t>
            </a:r>
          </a:p>
        </p:txBody>
      </p:sp>
      <p:sp>
        <p:nvSpPr>
          <p:cNvPr id="6" name="Tekstiruutu 5"/>
          <p:cNvSpPr txBox="1"/>
          <p:nvPr/>
        </p:nvSpPr>
        <p:spPr>
          <a:xfrm>
            <a:off x="6390612" y="1241744"/>
            <a:ext cx="498039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prstClr val="black"/>
                </a:solidFill>
                <a:effectLst/>
                <a:uLnTx/>
                <a:uFillTx/>
                <a:latin typeface="Arial" panose="020B0604020202020204"/>
                <a:ea typeface="+mn-ea"/>
                <a:cs typeface="+mn-cs"/>
              </a:rPr>
              <a:t>TAVOITETILA 2025 </a:t>
            </a:r>
          </a:p>
        </p:txBody>
      </p:sp>
      <p:sp>
        <p:nvSpPr>
          <p:cNvPr id="7" name="Suorakulmio 6"/>
          <p:cNvSpPr/>
          <p:nvPr/>
        </p:nvSpPr>
        <p:spPr>
          <a:xfrm>
            <a:off x="614596" y="1611076"/>
            <a:ext cx="5064177" cy="430313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600" b="0" i="0" u="none" strike="noStrike" kern="1200" cap="none" spc="0" normalizeH="0" baseline="0" noProof="0">
                <a:ln>
                  <a:noFill/>
                </a:ln>
                <a:solidFill>
                  <a:prstClr val="black"/>
                </a:solidFill>
                <a:effectLst/>
                <a:uLnTx/>
                <a:uFillTx/>
                <a:latin typeface="Arial" panose="020B0604020202020204"/>
                <a:ea typeface="+mn-ea"/>
                <a:cs typeface="+mn-cs"/>
              </a:rPr>
              <a:t>[Tekstiä]</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6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 name="Nuoli oikealle 8"/>
          <p:cNvSpPr/>
          <p:nvPr/>
        </p:nvSpPr>
        <p:spPr>
          <a:xfrm>
            <a:off x="5758526" y="3335899"/>
            <a:ext cx="632086" cy="8994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0" name="Suorakulmio 9"/>
          <p:cNvSpPr/>
          <p:nvPr/>
        </p:nvSpPr>
        <p:spPr>
          <a:xfrm>
            <a:off x="6470365" y="1634038"/>
            <a:ext cx="5064177" cy="430313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600" b="0" i="0" u="none" strike="noStrike" kern="1200" cap="none" spc="0" normalizeH="0" baseline="0" noProof="0">
                <a:ln>
                  <a:noFill/>
                </a:ln>
                <a:solidFill>
                  <a:prstClr val="black"/>
                </a:solidFill>
                <a:effectLst/>
                <a:uLnTx/>
                <a:uFillTx/>
                <a:latin typeface="Arial" panose="020B0604020202020204"/>
                <a:ea typeface="+mn-ea"/>
                <a:cs typeface="+mn-cs"/>
              </a:rPr>
              <a:t>[Tekstiä]</a:t>
            </a:r>
          </a:p>
        </p:txBody>
      </p:sp>
      <p:sp>
        <p:nvSpPr>
          <p:cNvPr id="3" name="Tekstiruutu 2">
            <a:extLst>
              <a:ext uri="{FF2B5EF4-FFF2-40B4-BE49-F238E27FC236}">
                <a16:creationId xmlns:a16="http://schemas.microsoft.com/office/drawing/2014/main" id="{8581C788-6C75-49ED-A339-7F84DD96DCB0}"/>
              </a:ext>
            </a:extLst>
          </p:cNvPr>
          <p:cNvSpPr txBox="1"/>
          <p:nvPr/>
        </p:nvSpPr>
        <p:spPr>
          <a:xfrm>
            <a:off x="7061770" y="5982984"/>
            <a:ext cx="444699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1" u="none" strike="noStrike" kern="1200" cap="none" spc="0" normalizeH="0" baseline="0" noProof="0">
                <a:ln>
                  <a:noFill/>
                </a:ln>
                <a:solidFill>
                  <a:prstClr val="black"/>
                </a:solidFill>
                <a:effectLst/>
                <a:uLnTx/>
                <a:uFillTx/>
                <a:latin typeface="Arial" panose="020B0604020202020204"/>
                <a:ea typeface="+mn-ea"/>
                <a:cs typeface="Arial"/>
              </a:rPr>
              <a:t>Perustele ohjelman tarve sekä tavoitetila valtuustokauden päättyessä. Tekstin tulee olla linjassa talouden ja toiminnan suunnittelun tekstien kanssa. </a:t>
            </a:r>
          </a:p>
        </p:txBody>
      </p:sp>
    </p:spTree>
    <p:extLst>
      <p:ext uri="{BB962C8B-B14F-4D97-AF65-F5344CB8AC3E}">
        <p14:creationId xmlns:p14="http://schemas.microsoft.com/office/powerpoint/2010/main" val="947054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Pitkän tähtäimen tavoitteet</a:t>
            </a:r>
          </a:p>
        </p:txBody>
      </p:sp>
      <p:sp>
        <p:nvSpPr>
          <p:cNvPr id="6" name="Raidallinen nuoli oikealle 5"/>
          <p:cNvSpPr/>
          <p:nvPr/>
        </p:nvSpPr>
        <p:spPr>
          <a:xfrm>
            <a:off x="753762" y="981487"/>
            <a:ext cx="10354961" cy="130981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Tekstiruutu 6"/>
          <p:cNvSpPr txBox="1"/>
          <p:nvPr/>
        </p:nvSpPr>
        <p:spPr>
          <a:xfrm>
            <a:off x="889686" y="3188043"/>
            <a:ext cx="1717590" cy="16558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 name="Suorakulmio 8"/>
          <p:cNvSpPr/>
          <p:nvPr/>
        </p:nvSpPr>
        <p:spPr>
          <a:xfrm>
            <a:off x="753762" y="2061827"/>
            <a:ext cx="9564130" cy="386941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600" b="0" i="0" u="none" strike="noStrike" kern="1200" cap="none" spc="0" normalizeH="0" baseline="0" noProof="0">
                <a:ln>
                  <a:noFill/>
                </a:ln>
                <a:solidFill>
                  <a:prstClr val="black"/>
                </a:solidFill>
                <a:effectLst/>
                <a:uLnTx/>
                <a:uFillTx/>
                <a:latin typeface="Arial" panose="020B0604020202020204"/>
                <a:ea typeface="+mn-ea"/>
                <a:cs typeface="+mn-cs"/>
              </a:rPr>
              <a:t>[Tekstiä]</a:t>
            </a:r>
          </a:p>
        </p:txBody>
      </p:sp>
      <p:sp>
        <p:nvSpPr>
          <p:cNvPr id="10" name="Suorakulmio 9"/>
          <p:cNvSpPr/>
          <p:nvPr/>
        </p:nvSpPr>
        <p:spPr>
          <a:xfrm>
            <a:off x="7403335" y="6062137"/>
            <a:ext cx="4445781" cy="646331"/>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1" u="none" strike="noStrike" kern="1200" cap="none" spc="0" normalizeH="0" baseline="0" noProof="0">
                <a:ln>
                  <a:noFill/>
                </a:ln>
                <a:solidFill>
                  <a:prstClr val="black"/>
                </a:solidFill>
                <a:effectLst/>
                <a:uLnTx/>
                <a:uFillTx/>
                <a:latin typeface="Arial" panose="020B0604020202020204"/>
                <a:ea typeface="+mn-ea"/>
                <a:cs typeface="+mn-cs"/>
              </a:rPr>
              <a:t>Kuvaa tarvittaessa pitkän tähtäimen tavoitteet, mikäli ohjelman hyötytavoitteet ja tuotokset toteutuvat myöhemmin kuin nykyisellä valtuustokaudella.</a:t>
            </a:r>
          </a:p>
        </p:txBody>
      </p:sp>
      <p:sp>
        <p:nvSpPr>
          <p:cNvPr id="8" name="Tekstiruutu 7"/>
          <p:cNvSpPr txBox="1"/>
          <p:nvPr/>
        </p:nvSpPr>
        <p:spPr>
          <a:xfrm>
            <a:off x="8319164" y="956950"/>
            <a:ext cx="224631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prstClr val="black"/>
                </a:solidFill>
                <a:effectLst/>
                <a:uLnTx/>
                <a:uFillTx/>
                <a:latin typeface="Arial" panose="020B0604020202020204"/>
                <a:ea typeface="+mn-ea"/>
                <a:cs typeface="+mn-cs"/>
              </a:rPr>
              <a:t>TAVOITETILA 2030 </a:t>
            </a:r>
          </a:p>
        </p:txBody>
      </p:sp>
    </p:spTree>
    <p:extLst>
      <p:ext uri="{BB962C8B-B14F-4D97-AF65-F5344CB8AC3E}">
        <p14:creationId xmlns:p14="http://schemas.microsoft.com/office/powerpoint/2010/main" val="3067445737"/>
      </p:ext>
    </p:extLst>
  </p:cSld>
  <p:clrMapOvr>
    <a:masterClrMapping/>
  </p:clrMapOvr>
</p:sld>
</file>

<file path=ppt/theme/theme1.xml><?xml version="1.0" encoding="utf-8"?>
<a:theme xmlns:a="http://schemas.openxmlformats.org/drawingml/2006/main" name="HKI-perus">
  <a:themeElements>
    <a:clrScheme name="HKI">
      <a:dk1>
        <a:sysClr val="windowText" lastClr="000000"/>
      </a:dk1>
      <a:lt1>
        <a:sysClr val="window" lastClr="FFFFFF"/>
      </a:lt1>
      <a:dk2>
        <a:srgbClr val="44546A"/>
      </a:dk2>
      <a:lt2>
        <a:srgbClr val="E7E6E6"/>
      </a:lt2>
      <a:accent1>
        <a:srgbClr val="0000BF"/>
      </a:accent1>
      <a:accent2>
        <a:srgbClr val="FD4F00"/>
      </a:accent2>
      <a:accent3>
        <a:srgbClr val="9FC9EB"/>
      </a:accent3>
      <a:accent4>
        <a:srgbClr val="F5A3C7"/>
      </a:accent4>
      <a:accent5>
        <a:srgbClr val="FFC61E"/>
      </a:accent5>
      <a:accent6>
        <a:srgbClr val="00D7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3" id="{2733F3FF-16CA-488A-BA31-D8ECD0C592AF}" vid="{F8B72B4E-CAC5-45FD-92A5-7A9FB78FF1E4}"/>
    </a:ext>
  </a:extLst>
</a:theme>
</file>

<file path=ppt/theme/theme2.xml><?xml version="1.0" encoding="utf-8"?>
<a:theme xmlns:a="http://schemas.openxmlformats.org/drawingml/2006/main" name="1_HKI-perus">
  <a:themeElements>
    <a:clrScheme name="HKI">
      <a:dk1>
        <a:sysClr val="windowText" lastClr="000000"/>
      </a:dk1>
      <a:lt1>
        <a:sysClr val="window" lastClr="FFFFFF"/>
      </a:lt1>
      <a:dk2>
        <a:srgbClr val="44546A"/>
      </a:dk2>
      <a:lt2>
        <a:srgbClr val="E7E6E6"/>
      </a:lt2>
      <a:accent1>
        <a:srgbClr val="0000BF"/>
      </a:accent1>
      <a:accent2>
        <a:srgbClr val="FD4F00"/>
      </a:accent2>
      <a:accent3>
        <a:srgbClr val="9FC9EB"/>
      </a:accent3>
      <a:accent4>
        <a:srgbClr val="F5A3C7"/>
      </a:accent4>
      <a:accent5>
        <a:srgbClr val="FFC61E"/>
      </a:accent5>
      <a:accent6>
        <a:srgbClr val="00D7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BA43834-84E8-1541-A3A8-3233C81DED4A}" vid="{D2FC8669-76C9-844E-B99F-8ECF6C4668E6}"/>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F6040D5B0FCB9F4E931062A767F9A93F" ma:contentTypeVersion="4" ma:contentTypeDescription="Luo uusi asiakirja." ma:contentTypeScope="" ma:versionID="5fdfb09e25de07dc95d1d46f16c93451">
  <xsd:schema xmlns:xsd="http://www.w3.org/2001/XMLSchema" xmlns:xs="http://www.w3.org/2001/XMLSchema" xmlns:p="http://schemas.microsoft.com/office/2006/metadata/properties" xmlns:ns2="671d250b-b48a-4cbe-b340-7750646ce404" xmlns:ns3="b91525f7-2e7c-4ec0-88b2-a11e0f1f5a32" targetNamespace="http://schemas.microsoft.com/office/2006/metadata/properties" ma:root="true" ma:fieldsID="9389ede95a9c2568dbf961331bdaffb2" ns2:_="" ns3:_="">
    <xsd:import namespace="671d250b-b48a-4cbe-b340-7750646ce404"/>
    <xsd:import namespace="b91525f7-2e7c-4ec0-88b2-a11e0f1f5a3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1d250b-b48a-4cbe-b340-7750646ce4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1525f7-2e7c-4ec0-88b2-a11e0f1f5a32" elementFormDefault="qualified">
    <xsd:import namespace="http://schemas.microsoft.com/office/2006/documentManagement/types"/>
    <xsd:import namespace="http://schemas.microsoft.com/office/infopath/2007/PartnerControls"/>
    <xsd:element name="SharedWithUsers" ma:index="10"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F9EF66-73AF-4DF5-8824-0040DD11DA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1d250b-b48a-4cbe-b340-7750646ce404"/>
    <ds:schemaRef ds:uri="b91525f7-2e7c-4ec0-88b2-a11e0f1f5a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19DFFE8-5CC1-44F9-A919-898C05F2F8C6}">
  <ds:schemaRefs>
    <ds:schemaRef ds:uri="e119e4da-bb27-40ec-9539-01a34045be7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9FAA872-32B8-4739-B882-FFDD4F2FA2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3480</Words>
  <Application>Microsoft Office PowerPoint</Application>
  <PresentationFormat>Laajakuva</PresentationFormat>
  <Paragraphs>622</Paragraphs>
  <Slides>30</Slides>
  <Notes>24</Notes>
  <HiddenSlides>0</HiddenSlides>
  <MMClips>0</MMClips>
  <ScaleCrop>false</ScaleCrop>
  <HeadingPairs>
    <vt:vector size="6" baseType="variant">
      <vt:variant>
        <vt:lpstr>Käytetyt fontit</vt:lpstr>
      </vt:variant>
      <vt:variant>
        <vt:i4>6</vt:i4>
      </vt:variant>
      <vt:variant>
        <vt:lpstr>Teema</vt:lpstr>
      </vt:variant>
      <vt:variant>
        <vt:i4>2</vt:i4>
      </vt:variant>
      <vt:variant>
        <vt:lpstr>Dian otsikot</vt:lpstr>
      </vt:variant>
      <vt:variant>
        <vt:i4>30</vt:i4>
      </vt:variant>
    </vt:vector>
  </HeadingPairs>
  <TitlesOfParts>
    <vt:vector size="38" baseType="lpstr">
      <vt:lpstr>Arial</vt:lpstr>
      <vt:lpstr>Arial Black</vt:lpstr>
      <vt:lpstr>Calibri</vt:lpstr>
      <vt:lpstr>Segoe UI</vt:lpstr>
      <vt:lpstr>Tahoma</vt:lpstr>
      <vt:lpstr>Wingdings</vt:lpstr>
      <vt:lpstr>HKI-perus</vt:lpstr>
      <vt:lpstr>1_HKI-perus</vt:lpstr>
      <vt:lpstr>Ohjelma/projektisuunnitelma – miten hyödynnän pohjaa ja teen kattavan suunnitelman  Lisätietoa:   Päivi Majuri Projektinjohtaja Kanslia, Strategiaosasto, Kehitysyksikkö  Teams: Kanslia – Kaupungin ohjelma- ja projektimalli</vt:lpstr>
      <vt:lpstr>Miten tutustun toimintamalliin ja otan mallipohjat käyttöön (kalvot 1-5)</vt:lpstr>
      <vt:lpstr>Valmisteluvaiheessa (V1) määritellään ohjelman/projektin tavoitteet, mittarit ja toimenpiteet</vt:lpstr>
      <vt:lpstr>Suunnittelua tukevat tiedot</vt:lpstr>
      <vt:lpstr>Tekninen ohje: Kullakin kalvolla on yleisohje sivun alareunassa sekä tarkemmat ohjeet muistiinpanot -kentässä. Poista ne, kun et enää niitä tarvitse.  </vt:lpstr>
      <vt:lpstr>[Ohjelman/projektin nimi]</vt:lpstr>
      <vt:lpstr>Sisällysluettelo</vt:lpstr>
      <vt:lpstr>Mikä muuttuu? </vt:lpstr>
      <vt:lpstr>Pitkän tähtäimen tavoitteet</vt:lpstr>
      <vt:lpstr>Ohjelman/projektin kuvaus</vt:lpstr>
      <vt:lpstr>Toimeenpantavat kokonaisuudet ja niiden keskeiset hyötytavoitteet, mittarit ja tuotokset</vt:lpstr>
      <vt:lpstr>Etenemisen edellytykset ja keskeisimmät riippuvuudet muuhun kehittämiseen</vt:lpstr>
      <vt:lpstr>Tuotokset tiekartalla</vt:lpstr>
      <vt:lpstr>Keskeiset tuotokset kuukausittain</vt:lpstr>
      <vt:lpstr>VASTUUORGANISAATIO</vt:lpstr>
      <vt:lpstr>Ohjausryhmä</vt:lpstr>
      <vt:lpstr>Ohjelman/projektin projektiryhmä</vt:lpstr>
      <vt:lpstr>Sidosryhmät ja kumppanit</vt:lpstr>
      <vt:lpstr>Riskienhallinta</vt:lpstr>
      <vt:lpstr>Suunnitelmaa täydentävät tiedot</vt:lpstr>
      <vt:lpstr>Vaikuttavuusarviointi ja priorisointi mahdollisista tavoitteista/tuotosehdotuksista.</vt:lpstr>
      <vt:lpstr>Ohjelman/projektin sidosryhmäanalyysi</vt:lpstr>
      <vt:lpstr>LINJAORGANISAATION VASTUUT OHJELMASSA/PROJEKTISSA </vt:lpstr>
      <vt:lpstr>KOORDINOITU JOHTAMISRAKENNE</vt:lpstr>
      <vt:lpstr>Tuotokset tiekartalla</vt:lpstr>
      <vt:lpstr>Ohjelman/projektin tarkemmat tavoitteet ja tuotokset ja niiden valmistumispäivät, seuraava vuosi</vt:lpstr>
      <vt:lpstr>Tarvittavat osaajat ja työmäärän arviointi</vt:lpstr>
      <vt:lpstr>Resurssien hallinta</vt:lpstr>
      <vt:lpstr>Rahoitus</vt:lpstr>
      <vt:lpstr>Suunnitellut kustannukset  ja budjetti</vt:lpstr>
    </vt:vector>
  </TitlesOfParts>
  <Company>City of Helsinki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STRATEGISEN OHJELMAN SUUNNITELMA</dc:title>
  <dc:creator>Majuri Päivi</dc:creator>
  <cp:lastModifiedBy>Majuri Päivi</cp:lastModifiedBy>
  <cp:revision>19</cp:revision>
  <dcterms:created xsi:type="dcterms:W3CDTF">2021-10-06T09:32:48Z</dcterms:created>
  <dcterms:modified xsi:type="dcterms:W3CDTF">2022-02-10T09:42:33Z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0x010100F6040D5B0FCB9F4E931062A767F9A93F</vt:lpwstr>
  </property>
</Properties>
</file>